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0"/>
  </p:notesMasterIdLst>
  <p:handoutMasterIdLst>
    <p:handoutMasterId r:id="rId41"/>
  </p:handoutMasterIdLst>
  <p:sldIdLst>
    <p:sldId id="339" r:id="rId2"/>
    <p:sldId id="257" r:id="rId3"/>
    <p:sldId id="258" r:id="rId4"/>
    <p:sldId id="259" r:id="rId5"/>
    <p:sldId id="332" r:id="rId6"/>
    <p:sldId id="260" r:id="rId7"/>
    <p:sldId id="335" r:id="rId8"/>
    <p:sldId id="261" r:id="rId9"/>
    <p:sldId id="262" r:id="rId10"/>
    <p:sldId id="331" r:id="rId11"/>
    <p:sldId id="263" r:id="rId12"/>
    <p:sldId id="264" r:id="rId13"/>
    <p:sldId id="265" r:id="rId14"/>
    <p:sldId id="266" r:id="rId15"/>
    <p:sldId id="267" r:id="rId16"/>
    <p:sldId id="268" r:id="rId17"/>
    <p:sldId id="337" r:id="rId18"/>
    <p:sldId id="338" r:id="rId19"/>
    <p:sldId id="269" r:id="rId20"/>
    <p:sldId id="270" r:id="rId21"/>
    <p:sldId id="271" r:id="rId22"/>
    <p:sldId id="272" r:id="rId23"/>
    <p:sldId id="317" r:id="rId24"/>
    <p:sldId id="273" r:id="rId25"/>
    <p:sldId id="274" r:id="rId26"/>
    <p:sldId id="275" r:id="rId27"/>
    <p:sldId id="276" r:id="rId28"/>
    <p:sldId id="284" r:id="rId29"/>
    <p:sldId id="285" r:id="rId30"/>
    <p:sldId id="286" r:id="rId31"/>
    <p:sldId id="288" r:id="rId32"/>
    <p:sldId id="289" r:id="rId33"/>
    <p:sldId id="290" r:id="rId34"/>
    <p:sldId id="283" r:id="rId35"/>
    <p:sldId id="282" r:id="rId36"/>
    <p:sldId id="333" r:id="rId37"/>
    <p:sldId id="334" r:id="rId38"/>
    <p:sldId id="340" r:id="rId3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7" d="100"/>
          <a:sy n="117" d="100"/>
        </p:scale>
        <p:origin x="10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1" d="100"/>
          <a:sy n="91" d="100"/>
        </p:scale>
        <p:origin x="-2024"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7394" name="Rectangle 2">
            <a:extLst>
              <a:ext uri="{FF2B5EF4-FFF2-40B4-BE49-F238E27FC236}">
                <a16:creationId xmlns:a16="http://schemas.microsoft.com/office/drawing/2014/main" id="{15296119-C359-2F20-5099-9E4EBE118C30}"/>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87395" name="Rectangle 3">
            <a:extLst>
              <a:ext uri="{FF2B5EF4-FFF2-40B4-BE49-F238E27FC236}">
                <a16:creationId xmlns:a16="http://schemas.microsoft.com/office/drawing/2014/main" id="{816A1EB7-0946-74D6-BD20-C81EC33C4085}"/>
              </a:ext>
            </a:extLst>
          </p:cNvPr>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87396" name="Rectangle 4">
            <a:extLst>
              <a:ext uri="{FF2B5EF4-FFF2-40B4-BE49-F238E27FC236}">
                <a16:creationId xmlns:a16="http://schemas.microsoft.com/office/drawing/2014/main" id="{CB5D48F5-F94D-A052-A28D-3D5445709604}"/>
              </a:ext>
            </a:extLst>
          </p:cNvPr>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87397" name="Rectangle 5">
            <a:extLst>
              <a:ext uri="{FF2B5EF4-FFF2-40B4-BE49-F238E27FC236}">
                <a16:creationId xmlns:a16="http://schemas.microsoft.com/office/drawing/2014/main" id="{3747ED58-4E35-48C7-0F38-0EBF884EA6F3}"/>
              </a:ext>
            </a:extLst>
          </p:cNvPr>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87E5840-52FC-413B-9A70-FDCAD4279921}"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2240580B-5F6E-8D71-6C84-DCD0B552F863}"/>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panose="02020603050405020304" pitchFamily="18" charset="0"/>
              </a:defRPr>
            </a:lvl1pPr>
          </a:lstStyle>
          <a:p>
            <a:endParaRPr lang="en-US" altLang="en-US"/>
          </a:p>
        </p:txBody>
      </p:sp>
      <p:sp>
        <p:nvSpPr>
          <p:cNvPr id="34819" name="Rectangle 3">
            <a:extLst>
              <a:ext uri="{FF2B5EF4-FFF2-40B4-BE49-F238E27FC236}">
                <a16:creationId xmlns:a16="http://schemas.microsoft.com/office/drawing/2014/main" id="{A6627EBA-BDD0-D7FE-2B0F-62F3437C475D}"/>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panose="02020603050405020304" pitchFamily="18" charset="0"/>
              </a:defRPr>
            </a:lvl1pPr>
          </a:lstStyle>
          <a:p>
            <a:endParaRPr lang="en-US" altLang="en-US"/>
          </a:p>
        </p:txBody>
      </p:sp>
      <p:sp>
        <p:nvSpPr>
          <p:cNvPr id="34820" name="Rectangle 4">
            <a:extLst>
              <a:ext uri="{FF2B5EF4-FFF2-40B4-BE49-F238E27FC236}">
                <a16:creationId xmlns:a16="http://schemas.microsoft.com/office/drawing/2014/main" id="{4EE38C02-210E-E410-209E-E2380D68844B}"/>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4821" name="Rectangle 5">
            <a:extLst>
              <a:ext uri="{FF2B5EF4-FFF2-40B4-BE49-F238E27FC236}">
                <a16:creationId xmlns:a16="http://schemas.microsoft.com/office/drawing/2014/main" id="{90207812-5DF1-158A-D7E5-0C6AE3230ED8}"/>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4822" name="Rectangle 6">
            <a:extLst>
              <a:ext uri="{FF2B5EF4-FFF2-40B4-BE49-F238E27FC236}">
                <a16:creationId xmlns:a16="http://schemas.microsoft.com/office/drawing/2014/main" id="{5FCF35DB-D580-9760-6C25-4660FFBFF121}"/>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panose="02020603050405020304" pitchFamily="18" charset="0"/>
              </a:defRPr>
            </a:lvl1pPr>
          </a:lstStyle>
          <a:p>
            <a:endParaRPr lang="en-US" altLang="en-US"/>
          </a:p>
        </p:txBody>
      </p:sp>
      <p:sp>
        <p:nvSpPr>
          <p:cNvPr id="34823" name="Rectangle 7">
            <a:extLst>
              <a:ext uri="{FF2B5EF4-FFF2-40B4-BE49-F238E27FC236}">
                <a16:creationId xmlns:a16="http://schemas.microsoft.com/office/drawing/2014/main" id="{88CF7273-842C-D277-62C4-BB5CF3827C99}"/>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panose="02020603050405020304" pitchFamily="18" charset="0"/>
              </a:defRPr>
            </a:lvl1pPr>
          </a:lstStyle>
          <a:p>
            <a:fld id="{591BE925-B7FD-47B0-906F-3455FD14E33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F57CE80-5730-99B1-4232-5DF25DBC5567}"/>
              </a:ext>
            </a:extLst>
          </p:cNvPr>
          <p:cNvSpPr>
            <a:spLocks noGrp="1" noChangeArrowheads="1"/>
          </p:cNvSpPr>
          <p:nvPr>
            <p:ph type="sldNum" sz="quarter" idx="5"/>
          </p:nvPr>
        </p:nvSpPr>
        <p:spPr>
          <a:ln/>
        </p:spPr>
        <p:txBody>
          <a:bodyPr/>
          <a:lstStyle/>
          <a:p>
            <a:fld id="{20494C20-0A0A-4735-9DEF-363B1B62AE60}" type="slidenum">
              <a:rPr lang="en-US" altLang="en-US"/>
              <a:pPr/>
              <a:t>1</a:t>
            </a:fld>
            <a:endParaRPr lang="en-US" altLang="en-US"/>
          </a:p>
        </p:txBody>
      </p:sp>
      <p:sp>
        <p:nvSpPr>
          <p:cNvPr id="206850" name="Rectangle 2">
            <a:extLst>
              <a:ext uri="{FF2B5EF4-FFF2-40B4-BE49-F238E27FC236}">
                <a16:creationId xmlns:a16="http://schemas.microsoft.com/office/drawing/2014/main" id="{BF4891F3-F315-96F8-1464-F2D48237D15E}"/>
              </a:ext>
            </a:extLst>
          </p:cNvPr>
          <p:cNvSpPr>
            <a:spLocks noChangeArrowheads="1" noTextEdit="1"/>
          </p:cNvSpPr>
          <p:nvPr>
            <p:ph type="sldImg"/>
          </p:nvPr>
        </p:nvSpPr>
        <p:spPr>
          <a:ln/>
        </p:spPr>
      </p:sp>
      <p:sp>
        <p:nvSpPr>
          <p:cNvPr id="206851" name="Rectangle 3">
            <a:extLst>
              <a:ext uri="{FF2B5EF4-FFF2-40B4-BE49-F238E27FC236}">
                <a16:creationId xmlns:a16="http://schemas.microsoft.com/office/drawing/2014/main" id="{F6FE4882-E2E4-C62B-7E9D-93CF20121E4A}"/>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93C232C-AF1D-075A-F512-F0036FCB0AB6}"/>
              </a:ext>
            </a:extLst>
          </p:cNvPr>
          <p:cNvSpPr>
            <a:spLocks noGrp="1" noChangeArrowheads="1"/>
          </p:cNvSpPr>
          <p:nvPr>
            <p:ph type="sldNum" sz="quarter" idx="5"/>
          </p:nvPr>
        </p:nvSpPr>
        <p:spPr>
          <a:ln/>
        </p:spPr>
        <p:txBody>
          <a:bodyPr/>
          <a:lstStyle/>
          <a:p>
            <a:fld id="{E8012A30-3F6A-48D2-BFA3-3E1240147A5F}" type="slidenum">
              <a:rPr lang="en-US" altLang="en-US"/>
              <a:pPr/>
              <a:t>10</a:t>
            </a:fld>
            <a:endParaRPr lang="en-US" altLang="en-US"/>
          </a:p>
        </p:txBody>
      </p:sp>
      <p:sp>
        <p:nvSpPr>
          <p:cNvPr id="216066" name="Rectangle 2">
            <a:extLst>
              <a:ext uri="{FF2B5EF4-FFF2-40B4-BE49-F238E27FC236}">
                <a16:creationId xmlns:a16="http://schemas.microsoft.com/office/drawing/2014/main" id="{FC103959-D38A-BE25-04B2-1843875CE99C}"/>
              </a:ext>
            </a:extLst>
          </p:cNvPr>
          <p:cNvSpPr>
            <a:spLocks noChangeArrowheads="1" noTextEdit="1"/>
          </p:cNvSpPr>
          <p:nvPr>
            <p:ph type="sldImg"/>
          </p:nvPr>
        </p:nvSpPr>
        <p:spPr>
          <a:ln/>
        </p:spPr>
      </p:sp>
      <p:sp>
        <p:nvSpPr>
          <p:cNvPr id="216067" name="Rectangle 3">
            <a:extLst>
              <a:ext uri="{FF2B5EF4-FFF2-40B4-BE49-F238E27FC236}">
                <a16:creationId xmlns:a16="http://schemas.microsoft.com/office/drawing/2014/main" id="{B303F55A-1E96-3ABA-30A2-98DDDF3E84A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C2E8BC3-873D-78A4-B12A-AD8F1E3EB58D}"/>
              </a:ext>
            </a:extLst>
          </p:cNvPr>
          <p:cNvSpPr>
            <a:spLocks noGrp="1" noChangeArrowheads="1"/>
          </p:cNvSpPr>
          <p:nvPr>
            <p:ph type="sldNum" sz="quarter" idx="5"/>
          </p:nvPr>
        </p:nvSpPr>
        <p:spPr>
          <a:ln/>
        </p:spPr>
        <p:txBody>
          <a:bodyPr/>
          <a:lstStyle/>
          <a:p>
            <a:fld id="{E6B7CE7C-C333-4D80-A0DB-961A5AC1CF39}" type="slidenum">
              <a:rPr lang="en-US" altLang="en-US"/>
              <a:pPr/>
              <a:t>11</a:t>
            </a:fld>
            <a:endParaRPr lang="en-US" altLang="en-US"/>
          </a:p>
        </p:txBody>
      </p:sp>
      <p:sp>
        <p:nvSpPr>
          <p:cNvPr id="217090" name="Rectangle 2">
            <a:extLst>
              <a:ext uri="{FF2B5EF4-FFF2-40B4-BE49-F238E27FC236}">
                <a16:creationId xmlns:a16="http://schemas.microsoft.com/office/drawing/2014/main" id="{3622E94C-5A99-DBE9-122A-8305ACCD7FC4}"/>
              </a:ext>
            </a:extLst>
          </p:cNvPr>
          <p:cNvSpPr>
            <a:spLocks noChangeArrowheads="1" noTextEdit="1"/>
          </p:cNvSpPr>
          <p:nvPr>
            <p:ph type="sldImg"/>
          </p:nvPr>
        </p:nvSpPr>
        <p:spPr>
          <a:ln/>
        </p:spPr>
      </p:sp>
      <p:sp>
        <p:nvSpPr>
          <p:cNvPr id="217091" name="Rectangle 3">
            <a:extLst>
              <a:ext uri="{FF2B5EF4-FFF2-40B4-BE49-F238E27FC236}">
                <a16:creationId xmlns:a16="http://schemas.microsoft.com/office/drawing/2014/main" id="{B62F1819-65C8-F75B-8C95-61BB8689970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AD6C48F-1A33-001F-4DB4-5C0640CA3B01}"/>
              </a:ext>
            </a:extLst>
          </p:cNvPr>
          <p:cNvSpPr>
            <a:spLocks noGrp="1" noChangeArrowheads="1"/>
          </p:cNvSpPr>
          <p:nvPr>
            <p:ph type="sldNum" sz="quarter" idx="5"/>
          </p:nvPr>
        </p:nvSpPr>
        <p:spPr>
          <a:ln/>
        </p:spPr>
        <p:txBody>
          <a:bodyPr/>
          <a:lstStyle/>
          <a:p>
            <a:fld id="{0EFDFF65-4F87-4AAD-A75B-EB96C1386705}" type="slidenum">
              <a:rPr lang="en-US" altLang="en-US"/>
              <a:pPr/>
              <a:t>12</a:t>
            </a:fld>
            <a:endParaRPr lang="en-US" altLang="en-US"/>
          </a:p>
        </p:txBody>
      </p:sp>
      <p:sp>
        <p:nvSpPr>
          <p:cNvPr id="218114" name="Rectangle 2">
            <a:extLst>
              <a:ext uri="{FF2B5EF4-FFF2-40B4-BE49-F238E27FC236}">
                <a16:creationId xmlns:a16="http://schemas.microsoft.com/office/drawing/2014/main" id="{420EC455-C477-87C1-3337-C9BD68E83868}"/>
              </a:ext>
            </a:extLst>
          </p:cNvPr>
          <p:cNvSpPr>
            <a:spLocks noChangeArrowheads="1" noTextEdit="1"/>
          </p:cNvSpPr>
          <p:nvPr>
            <p:ph type="sldImg"/>
          </p:nvPr>
        </p:nvSpPr>
        <p:spPr>
          <a:ln/>
        </p:spPr>
      </p:sp>
      <p:sp>
        <p:nvSpPr>
          <p:cNvPr id="218115" name="Rectangle 3">
            <a:extLst>
              <a:ext uri="{FF2B5EF4-FFF2-40B4-BE49-F238E27FC236}">
                <a16:creationId xmlns:a16="http://schemas.microsoft.com/office/drawing/2014/main" id="{2791030F-7BB7-D30D-FD2F-D6E867DB8EE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004BA1F-8E81-FCB2-0C7B-E690AAFA1F59}"/>
              </a:ext>
            </a:extLst>
          </p:cNvPr>
          <p:cNvSpPr>
            <a:spLocks noGrp="1" noChangeArrowheads="1"/>
          </p:cNvSpPr>
          <p:nvPr>
            <p:ph type="sldNum" sz="quarter" idx="5"/>
          </p:nvPr>
        </p:nvSpPr>
        <p:spPr>
          <a:ln/>
        </p:spPr>
        <p:txBody>
          <a:bodyPr/>
          <a:lstStyle/>
          <a:p>
            <a:fld id="{18123C8A-35D1-4D40-B74B-0507B5A63F15}" type="slidenum">
              <a:rPr lang="en-US" altLang="en-US"/>
              <a:pPr/>
              <a:t>13</a:t>
            </a:fld>
            <a:endParaRPr lang="en-US" altLang="en-US"/>
          </a:p>
        </p:txBody>
      </p:sp>
      <p:sp>
        <p:nvSpPr>
          <p:cNvPr id="219138" name="Rectangle 2">
            <a:extLst>
              <a:ext uri="{FF2B5EF4-FFF2-40B4-BE49-F238E27FC236}">
                <a16:creationId xmlns:a16="http://schemas.microsoft.com/office/drawing/2014/main" id="{5ACC1EF0-5DE9-3EE1-B77A-D87B58C21508}"/>
              </a:ext>
            </a:extLst>
          </p:cNvPr>
          <p:cNvSpPr>
            <a:spLocks noChangeArrowheads="1" noTextEdit="1"/>
          </p:cNvSpPr>
          <p:nvPr>
            <p:ph type="sldImg"/>
          </p:nvPr>
        </p:nvSpPr>
        <p:spPr>
          <a:ln/>
        </p:spPr>
      </p:sp>
      <p:sp>
        <p:nvSpPr>
          <p:cNvPr id="219139" name="Rectangle 3">
            <a:extLst>
              <a:ext uri="{FF2B5EF4-FFF2-40B4-BE49-F238E27FC236}">
                <a16:creationId xmlns:a16="http://schemas.microsoft.com/office/drawing/2014/main" id="{437DB82A-4A64-9AEE-4FAF-2C0FA917E0C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DD15A2A-7512-B115-F73B-5AC8966EF672}"/>
              </a:ext>
            </a:extLst>
          </p:cNvPr>
          <p:cNvSpPr>
            <a:spLocks noGrp="1" noChangeArrowheads="1"/>
          </p:cNvSpPr>
          <p:nvPr>
            <p:ph type="sldNum" sz="quarter" idx="5"/>
          </p:nvPr>
        </p:nvSpPr>
        <p:spPr>
          <a:ln/>
        </p:spPr>
        <p:txBody>
          <a:bodyPr/>
          <a:lstStyle/>
          <a:p>
            <a:fld id="{988B375E-554E-4CF1-B6B0-E1D48308B9AB}" type="slidenum">
              <a:rPr lang="en-US" altLang="en-US"/>
              <a:pPr/>
              <a:t>14</a:t>
            </a:fld>
            <a:endParaRPr lang="en-US" altLang="en-US"/>
          </a:p>
        </p:txBody>
      </p:sp>
      <p:sp>
        <p:nvSpPr>
          <p:cNvPr id="220162" name="Rectangle 2">
            <a:extLst>
              <a:ext uri="{FF2B5EF4-FFF2-40B4-BE49-F238E27FC236}">
                <a16:creationId xmlns:a16="http://schemas.microsoft.com/office/drawing/2014/main" id="{1EAFBA5E-6F11-7FAF-4AB5-E3CC4915502F}"/>
              </a:ext>
            </a:extLst>
          </p:cNvPr>
          <p:cNvSpPr>
            <a:spLocks noChangeArrowheads="1" noTextEdit="1"/>
          </p:cNvSpPr>
          <p:nvPr>
            <p:ph type="sldImg"/>
          </p:nvPr>
        </p:nvSpPr>
        <p:spPr>
          <a:ln/>
        </p:spPr>
      </p:sp>
      <p:sp>
        <p:nvSpPr>
          <p:cNvPr id="220163" name="Rectangle 3">
            <a:extLst>
              <a:ext uri="{FF2B5EF4-FFF2-40B4-BE49-F238E27FC236}">
                <a16:creationId xmlns:a16="http://schemas.microsoft.com/office/drawing/2014/main" id="{7A6CA4B4-3638-C40E-CC75-2A4F2C8FE2E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0E44712-3243-14AE-1431-E1F8CEAFB2BF}"/>
              </a:ext>
            </a:extLst>
          </p:cNvPr>
          <p:cNvSpPr>
            <a:spLocks noGrp="1" noChangeArrowheads="1"/>
          </p:cNvSpPr>
          <p:nvPr>
            <p:ph type="sldNum" sz="quarter" idx="5"/>
          </p:nvPr>
        </p:nvSpPr>
        <p:spPr>
          <a:ln/>
        </p:spPr>
        <p:txBody>
          <a:bodyPr/>
          <a:lstStyle/>
          <a:p>
            <a:fld id="{74D2F2D2-A200-4A2B-A3F1-1FD24AD043E9}" type="slidenum">
              <a:rPr lang="en-US" altLang="en-US"/>
              <a:pPr/>
              <a:t>15</a:t>
            </a:fld>
            <a:endParaRPr lang="en-US" altLang="en-US"/>
          </a:p>
        </p:txBody>
      </p:sp>
      <p:sp>
        <p:nvSpPr>
          <p:cNvPr id="221186" name="Rectangle 2">
            <a:extLst>
              <a:ext uri="{FF2B5EF4-FFF2-40B4-BE49-F238E27FC236}">
                <a16:creationId xmlns:a16="http://schemas.microsoft.com/office/drawing/2014/main" id="{D97E33DD-AE5C-265B-A197-0E92E5B09A1D}"/>
              </a:ext>
            </a:extLst>
          </p:cNvPr>
          <p:cNvSpPr>
            <a:spLocks noChangeArrowheads="1" noTextEdit="1"/>
          </p:cNvSpPr>
          <p:nvPr>
            <p:ph type="sldImg"/>
          </p:nvPr>
        </p:nvSpPr>
        <p:spPr>
          <a:ln/>
        </p:spPr>
      </p:sp>
      <p:sp>
        <p:nvSpPr>
          <p:cNvPr id="221187" name="Rectangle 3">
            <a:extLst>
              <a:ext uri="{FF2B5EF4-FFF2-40B4-BE49-F238E27FC236}">
                <a16:creationId xmlns:a16="http://schemas.microsoft.com/office/drawing/2014/main" id="{F930BC29-E793-0A5D-07AE-2A597BF1E91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9EB720A-8D9B-0A2A-B039-366D69B6BAFA}"/>
              </a:ext>
            </a:extLst>
          </p:cNvPr>
          <p:cNvSpPr>
            <a:spLocks noGrp="1" noChangeArrowheads="1"/>
          </p:cNvSpPr>
          <p:nvPr>
            <p:ph type="sldNum" sz="quarter" idx="5"/>
          </p:nvPr>
        </p:nvSpPr>
        <p:spPr>
          <a:ln/>
        </p:spPr>
        <p:txBody>
          <a:bodyPr/>
          <a:lstStyle/>
          <a:p>
            <a:fld id="{80E92F22-FBED-49D7-9CEA-272FBDC58603}" type="slidenum">
              <a:rPr lang="en-US" altLang="en-US"/>
              <a:pPr/>
              <a:t>16</a:t>
            </a:fld>
            <a:endParaRPr lang="en-US" altLang="en-US"/>
          </a:p>
        </p:txBody>
      </p:sp>
      <p:sp>
        <p:nvSpPr>
          <p:cNvPr id="222210" name="Rectangle 2">
            <a:extLst>
              <a:ext uri="{FF2B5EF4-FFF2-40B4-BE49-F238E27FC236}">
                <a16:creationId xmlns:a16="http://schemas.microsoft.com/office/drawing/2014/main" id="{802B9B91-428D-B633-5C9B-6629E792C711}"/>
              </a:ext>
            </a:extLst>
          </p:cNvPr>
          <p:cNvSpPr>
            <a:spLocks noChangeArrowheads="1" noTextEdit="1"/>
          </p:cNvSpPr>
          <p:nvPr>
            <p:ph type="sldImg"/>
          </p:nvPr>
        </p:nvSpPr>
        <p:spPr>
          <a:ln/>
        </p:spPr>
      </p:sp>
      <p:sp>
        <p:nvSpPr>
          <p:cNvPr id="222211" name="Rectangle 3">
            <a:extLst>
              <a:ext uri="{FF2B5EF4-FFF2-40B4-BE49-F238E27FC236}">
                <a16:creationId xmlns:a16="http://schemas.microsoft.com/office/drawing/2014/main" id="{B03F38B8-4BA9-1D9B-F2F6-F1B5134C286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BF48888-F586-EA03-5A88-C84E24C0D0C8}"/>
              </a:ext>
            </a:extLst>
          </p:cNvPr>
          <p:cNvSpPr>
            <a:spLocks noGrp="1" noChangeArrowheads="1"/>
          </p:cNvSpPr>
          <p:nvPr>
            <p:ph type="sldNum" sz="quarter" idx="5"/>
          </p:nvPr>
        </p:nvSpPr>
        <p:spPr>
          <a:ln/>
        </p:spPr>
        <p:txBody>
          <a:bodyPr/>
          <a:lstStyle/>
          <a:p>
            <a:fld id="{4F4BDF57-FE09-4D5E-9A3C-AEB4A66BA802}" type="slidenum">
              <a:rPr lang="en-US" altLang="en-US"/>
              <a:pPr/>
              <a:t>17</a:t>
            </a:fld>
            <a:endParaRPr lang="en-US" altLang="en-US"/>
          </a:p>
        </p:txBody>
      </p:sp>
      <p:sp>
        <p:nvSpPr>
          <p:cNvPr id="223234" name="Rectangle 2">
            <a:extLst>
              <a:ext uri="{FF2B5EF4-FFF2-40B4-BE49-F238E27FC236}">
                <a16:creationId xmlns:a16="http://schemas.microsoft.com/office/drawing/2014/main" id="{9EB82861-3507-7245-4DEA-CE864931D31E}"/>
              </a:ext>
            </a:extLst>
          </p:cNvPr>
          <p:cNvSpPr>
            <a:spLocks noChangeArrowheads="1" noTextEdit="1"/>
          </p:cNvSpPr>
          <p:nvPr>
            <p:ph type="sldImg"/>
          </p:nvPr>
        </p:nvSpPr>
        <p:spPr>
          <a:ln/>
        </p:spPr>
      </p:sp>
      <p:sp>
        <p:nvSpPr>
          <p:cNvPr id="223235" name="Rectangle 3">
            <a:extLst>
              <a:ext uri="{FF2B5EF4-FFF2-40B4-BE49-F238E27FC236}">
                <a16:creationId xmlns:a16="http://schemas.microsoft.com/office/drawing/2014/main" id="{C5981C69-284E-5D4D-33D7-7B2CF4C8018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6E64589-6D0B-38B9-F719-10722AEA84CD}"/>
              </a:ext>
            </a:extLst>
          </p:cNvPr>
          <p:cNvSpPr>
            <a:spLocks noGrp="1" noChangeArrowheads="1"/>
          </p:cNvSpPr>
          <p:nvPr>
            <p:ph type="sldNum" sz="quarter" idx="5"/>
          </p:nvPr>
        </p:nvSpPr>
        <p:spPr>
          <a:ln/>
        </p:spPr>
        <p:txBody>
          <a:bodyPr/>
          <a:lstStyle/>
          <a:p>
            <a:fld id="{AD7F298C-A519-4109-85E0-05F34F9BC164}" type="slidenum">
              <a:rPr lang="en-US" altLang="en-US"/>
              <a:pPr/>
              <a:t>18</a:t>
            </a:fld>
            <a:endParaRPr lang="en-US" altLang="en-US"/>
          </a:p>
        </p:txBody>
      </p:sp>
      <p:sp>
        <p:nvSpPr>
          <p:cNvPr id="224258" name="Rectangle 2">
            <a:extLst>
              <a:ext uri="{FF2B5EF4-FFF2-40B4-BE49-F238E27FC236}">
                <a16:creationId xmlns:a16="http://schemas.microsoft.com/office/drawing/2014/main" id="{6F530FDA-0CB3-C2C2-4928-415ED97C44CB}"/>
              </a:ext>
            </a:extLst>
          </p:cNvPr>
          <p:cNvSpPr>
            <a:spLocks noChangeArrowheads="1" noTextEdit="1"/>
          </p:cNvSpPr>
          <p:nvPr>
            <p:ph type="sldImg"/>
          </p:nvPr>
        </p:nvSpPr>
        <p:spPr>
          <a:ln/>
        </p:spPr>
      </p:sp>
      <p:sp>
        <p:nvSpPr>
          <p:cNvPr id="224259" name="Rectangle 3">
            <a:extLst>
              <a:ext uri="{FF2B5EF4-FFF2-40B4-BE49-F238E27FC236}">
                <a16:creationId xmlns:a16="http://schemas.microsoft.com/office/drawing/2014/main" id="{83DBD8D4-9A04-AD2B-52B8-5B42FF06DB1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AA38119-8D7A-2A97-4452-5C7E7AA53B1C}"/>
              </a:ext>
            </a:extLst>
          </p:cNvPr>
          <p:cNvSpPr>
            <a:spLocks noGrp="1" noChangeArrowheads="1"/>
          </p:cNvSpPr>
          <p:nvPr>
            <p:ph type="sldNum" sz="quarter" idx="5"/>
          </p:nvPr>
        </p:nvSpPr>
        <p:spPr>
          <a:ln/>
        </p:spPr>
        <p:txBody>
          <a:bodyPr/>
          <a:lstStyle/>
          <a:p>
            <a:fld id="{986002E1-76C4-4669-84B6-F85A148AC9CA}" type="slidenum">
              <a:rPr lang="en-US" altLang="en-US"/>
              <a:pPr/>
              <a:t>19</a:t>
            </a:fld>
            <a:endParaRPr lang="en-US" altLang="en-US"/>
          </a:p>
        </p:txBody>
      </p:sp>
      <p:sp>
        <p:nvSpPr>
          <p:cNvPr id="225282" name="Rectangle 2">
            <a:extLst>
              <a:ext uri="{FF2B5EF4-FFF2-40B4-BE49-F238E27FC236}">
                <a16:creationId xmlns:a16="http://schemas.microsoft.com/office/drawing/2014/main" id="{ABB1DCB1-025C-36A7-9BEC-68D81D6F5CC9}"/>
              </a:ext>
            </a:extLst>
          </p:cNvPr>
          <p:cNvSpPr>
            <a:spLocks noChangeArrowheads="1" noTextEdit="1"/>
          </p:cNvSpPr>
          <p:nvPr>
            <p:ph type="sldImg"/>
          </p:nvPr>
        </p:nvSpPr>
        <p:spPr>
          <a:ln/>
        </p:spPr>
      </p:sp>
      <p:sp>
        <p:nvSpPr>
          <p:cNvPr id="225283" name="Rectangle 3">
            <a:extLst>
              <a:ext uri="{FF2B5EF4-FFF2-40B4-BE49-F238E27FC236}">
                <a16:creationId xmlns:a16="http://schemas.microsoft.com/office/drawing/2014/main" id="{6ABE95B7-D48E-1E81-81E4-ED65C506E90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91BA5DD-5E58-3EDB-1A9D-A905C63E3791}"/>
              </a:ext>
            </a:extLst>
          </p:cNvPr>
          <p:cNvSpPr>
            <a:spLocks noGrp="1" noChangeArrowheads="1"/>
          </p:cNvSpPr>
          <p:nvPr>
            <p:ph type="sldNum" sz="quarter" idx="5"/>
          </p:nvPr>
        </p:nvSpPr>
        <p:spPr>
          <a:ln/>
        </p:spPr>
        <p:txBody>
          <a:bodyPr/>
          <a:lstStyle/>
          <a:p>
            <a:fld id="{28A66E57-C14F-4C0B-B9D9-EDADAD2DB56E}" type="slidenum">
              <a:rPr lang="en-US" altLang="en-US"/>
              <a:pPr/>
              <a:t>2</a:t>
            </a:fld>
            <a:endParaRPr lang="en-US" altLang="en-US"/>
          </a:p>
        </p:txBody>
      </p:sp>
      <p:sp>
        <p:nvSpPr>
          <p:cNvPr id="207874" name="Rectangle 2">
            <a:extLst>
              <a:ext uri="{FF2B5EF4-FFF2-40B4-BE49-F238E27FC236}">
                <a16:creationId xmlns:a16="http://schemas.microsoft.com/office/drawing/2014/main" id="{7180CE42-2941-EF2F-4F68-54CA2DC9801F}"/>
              </a:ext>
            </a:extLst>
          </p:cNvPr>
          <p:cNvSpPr>
            <a:spLocks noChangeArrowheads="1" noTextEdit="1"/>
          </p:cNvSpPr>
          <p:nvPr>
            <p:ph type="sldImg"/>
          </p:nvPr>
        </p:nvSpPr>
        <p:spPr>
          <a:ln/>
        </p:spPr>
      </p:sp>
      <p:sp>
        <p:nvSpPr>
          <p:cNvPr id="207875" name="Rectangle 3">
            <a:extLst>
              <a:ext uri="{FF2B5EF4-FFF2-40B4-BE49-F238E27FC236}">
                <a16:creationId xmlns:a16="http://schemas.microsoft.com/office/drawing/2014/main" id="{CFC5696F-6A99-991A-F055-580460959E8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5941980-EB6D-1984-24E6-EEA458777CDD}"/>
              </a:ext>
            </a:extLst>
          </p:cNvPr>
          <p:cNvSpPr>
            <a:spLocks noGrp="1" noChangeArrowheads="1"/>
          </p:cNvSpPr>
          <p:nvPr>
            <p:ph type="sldNum" sz="quarter" idx="5"/>
          </p:nvPr>
        </p:nvSpPr>
        <p:spPr>
          <a:ln/>
        </p:spPr>
        <p:txBody>
          <a:bodyPr/>
          <a:lstStyle/>
          <a:p>
            <a:fld id="{5D00FA94-53D6-476A-92A9-06C02A5657D6}" type="slidenum">
              <a:rPr lang="en-US" altLang="en-US"/>
              <a:pPr/>
              <a:t>20</a:t>
            </a:fld>
            <a:endParaRPr lang="en-US" altLang="en-US"/>
          </a:p>
        </p:txBody>
      </p:sp>
      <p:sp>
        <p:nvSpPr>
          <p:cNvPr id="226306" name="Rectangle 2">
            <a:extLst>
              <a:ext uri="{FF2B5EF4-FFF2-40B4-BE49-F238E27FC236}">
                <a16:creationId xmlns:a16="http://schemas.microsoft.com/office/drawing/2014/main" id="{7EF131AA-C136-4881-A351-6C6AD49E333D}"/>
              </a:ext>
            </a:extLst>
          </p:cNvPr>
          <p:cNvSpPr>
            <a:spLocks noChangeArrowheads="1" noTextEdit="1"/>
          </p:cNvSpPr>
          <p:nvPr>
            <p:ph type="sldImg"/>
          </p:nvPr>
        </p:nvSpPr>
        <p:spPr>
          <a:ln/>
        </p:spPr>
      </p:sp>
      <p:sp>
        <p:nvSpPr>
          <p:cNvPr id="226307" name="Rectangle 3">
            <a:extLst>
              <a:ext uri="{FF2B5EF4-FFF2-40B4-BE49-F238E27FC236}">
                <a16:creationId xmlns:a16="http://schemas.microsoft.com/office/drawing/2014/main" id="{2EF61BF4-F019-281E-1353-3A94ACA59A3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7A46E9E-9BF1-225B-BDB1-9C8867031694}"/>
              </a:ext>
            </a:extLst>
          </p:cNvPr>
          <p:cNvSpPr>
            <a:spLocks noGrp="1" noChangeArrowheads="1"/>
          </p:cNvSpPr>
          <p:nvPr>
            <p:ph type="sldNum" sz="quarter" idx="5"/>
          </p:nvPr>
        </p:nvSpPr>
        <p:spPr>
          <a:ln/>
        </p:spPr>
        <p:txBody>
          <a:bodyPr/>
          <a:lstStyle/>
          <a:p>
            <a:fld id="{BD0C97D1-52F8-4AA3-A9CF-5D094F6C0F6B}" type="slidenum">
              <a:rPr lang="en-US" altLang="en-US"/>
              <a:pPr/>
              <a:t>21</a:t>
            </a:fld>
            <a:endParaRPr lang="en-US" altLang="en-US"/>
          </a:p>
        </p:txBody>
      </p:sp>
      <p:sp>
        <p:nvSpPr>
          <p:cNvPr id="227330" name="Rectangle 2">
            <a:extLst>
              <a:ext uri="{FF2B5EF4-FFF2-40B4-BE49-F238E27FC236}">
                <a16:creationId xmlns:a16="http://schemas.microsoft.com/office/drawing/2014/main" id="{89EAA6CD-9F90-D893-F660-854E3ED4B3F1}"/>
              </a:ext>
            </a:extLst>
          </p:cNvPr>
          <p:cNvSpPr>
            <a:spLocks noChangeArrowheads="1" noTextEdit="1"/>
          </p:cNvSpPr>
          <p:nvPr>
            <p:ph type="sldImg"/>
          </p:nvPr>
        </p:nvSpPr>
        <p:spPr>
          <a:ln/>
        </p:spPr>
      </p:sp>
      <p:sp>
        <p:nvSpPr>
          <p:cNvPr id="227331" name="Rectangle 3">
            <a:extLst>
              <a:ext uri="{FF2B5EF4-FFF2-40B4-BE49-F238E27FC236}">
                <a16:creationId xmlns:a16="http://schemas.microsoft.com/office/drawing/2014/main" id="{E0B05D80-CBAF-A886-B7F4-56556953261A}"/>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AD7256B-CF6F-9382-7E98-DA1D7E1BC821}"/>
              </a:ext>
            </a:extLst>
          </p:cNvPr>
          <p:cNvSpPr>
            <a:spLocks noGrp="1" noChangeArrowheads="1"/>
          </p:cNvSpPr>
          <p:nvPr>
            <p:ph type="sldNum" sz="quarter" idx="5"/>
          </p:nvPr>
        </p:nvSpPr>
        <p:spPr>
          <a:ln/>
        </p:spPr>
        <p:txBody>
          <a:bodyPr/>
          <a:lstStyle/>
          <a:p>
            <a:fld id="{16669D76-B70E-4AD9-B95A-44EE6B38BE0A}" type="slidenum">
              <a:rPr lang="en-US" altLang="en-US"/>
              <a:pPr/>
              <a:t>22</a:t>
            </a:fld>
            <a:endParaRPr lang="en-US" altLang="en-US"/>
          </a:p>
        </p:txBody>
      </p:sp>
      <p:sp>
        <p:nvSpPr>
          <p:cNvPr id="228354" name="Rectangle 2">
            <a:extLst>
              <a:ext uri="{FF2B5EF4-FFF2-40B4-BE49-F238E27FC236}">
                <a16:creationId xmlns:a16="http://schemas.microsoft.com/office/drawing/2014/main" id="{B749F3D9-54C2-7D23-9D39-678C470F5202}"/>
              </a:ext>
            </a:extLst>
          </p:cNvPr>
          <p:cNvSpPr>
            <a:spLocks noChangeArrowheads="1" noTextEdit="1"/>
          </p:cNvSpPr>
          <p:nvPr>
            <p:ph type="sldImg"/>
          </p:nvPr>
        </p:nvSpPr>
        <p:spPr>
          <a:ln/>
        </p:spPr>
      </p:sp>
      <p:sp>
        <p:nvSpPr>
          <p:cNvPr id="228355" name="Rectangle 3">
            <a:extLst>
              <a:ext uri="{FF2B5EF4-FFF2-40B4-BE49-F238E27FC236}">
                <a16:creationId xmlns:a16="http://schemas.microsoft.com/office/drawing/2014/main" id="{4D143123-8960-6FDF-6A05-7E0D4FBE986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124DD8A-D53F-B660-ABE1-365E6B467617}"/>
              </a:ext>
            </a:extLst>
          </p:cNvPr>
          <p:cNvSpPr>
            <a:spLocks noGrp="1" noChangeArrowheads="1"/>
          </p:cNvSpPr>
          <p:nvPr>
            <p:ph type="sldNum" sz="quarter" idx="5"/>
          </p:nvPr>
        </p:nvSpPr>
        <p:spPr>
          <a:ln/>
        </p:spPr>
        <p:txBody>
          <a:bodyPr/>
          <a:lstStyle/>
          <a:p>
            <a:fld id="{21AEBDF7-3507-447E-9FDC-DCBB998649C9}" type="slidenum">
              <a:rPr lang="en-US" altLang="en-US"/>
              <a:pPr/>
              <a:t>23</a:t>
            </a:fld>
            <a:endParaRPr lang="en-US" altLang="en-US"/>
          </a:p>
        </p:txBody>
      </p:sp>
      <p:sp>
        <p:nvSpPr>
          <p:cNvPr id="229378" name="Rectangle 2">
            <a:extLst>
              <a:ext uri="{FF2B5EF4-FFF2-40B4-BE49-F238E27FC236}">
                <a16:creationId xmlns:a16="http://schemas.microsoft.com/office/drawing/2014/main" id="{5A702A82-F5B2-592B-7F63-71B236EBEB07}"/>
              </a:ext>
            </a:extLst>
          </p:cNvPr>
          <p:cNvSpPr>
            <a:spLocks noChangeArrowheads="1" noTextEdit="1"/>
          </p:cNvSpPr>
          <p:nvPr>
            <p:ph type="sldImg"/>
          </p:nvPr>
        </p:nvSpPr>
        <p:spPr>
          <a:ln/>
        </p:spPr>
      </p:sp>
      <p:sp>
        <p:nvSpPr>
          <p:cNvPr id="229379" name="Rectangle 3">
            <a:extLst>
              <a:ext uri="{FF2B5EF4-FFF2-40B4-BE49-F238E27FC236}">
                <a16:creationId xmlns:a16="http://schemas.microsoft.com/office/drawing/2014/main" id="{BFF397AD-42CF-2E23-D564-2B688B33E27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5095CA6-B31F-D65B-5D5F-E26B9D29F6F6}"/>
              </a:ext>
            </a:extLst>
          </p:cNvPr>
          <p:cNvSpPr>
            <a:spLocks noGrp="1" noChangeArrowheads="1"/>
          </p:cNvSpPr>
          <p:nvPr>
            <p:ph type="sldNum" sz="quarter" idx="5"/>
          </p:nvPr>
        </p:nvSpPr>
        <p:spPr>
          <a:ln/>
        </p:spPr>
        <p:txBody>
          <a:bodyPr/>
          <a:lstStyle/>
          <a:p>
            <a:fld id="{E3A4E23C-1F48-46DA-ACE8-13BCACA9996D}" type="slidenum">
              <a:rPr lang="en-US" altLang="en-US"/>
              <a:pPr/>
              <a:t>24</a:t>
            </a:fld>
            <a:endParaRPr lang="en-US" altLang="en-US"/>
          </a:p>
        </p:txBody>
      </p:sp>
      <p:sp>
        <p:nvSpPr>
          <p:cNvPr id="230402" name="Rectangle 2">
            <a:extLst>
              <a:ext uri="{FF2B5EF4-FFF2-40B4-BE49-F238E27FC236}">
                <a16:creationId xmlns:a16="http://schemas.microsoft.com/office/drawing/2014/main" id="{DFD9544C-B14D-C837-1711-69F3BFC2177B}"/>
              </a:ext>
            </a:extLst>
          </p:cNvPr>
          <p:cNvSpPr>
            <a:spLocks noChangeArrowheads="1" noTextEdit="1"/>
          </p:cNvSpPr>
          <p:nvPr>
            <p:ph type="sldImg"/>
          </p:nvPr>
        </p:nvSpPr>
        <p:spPr>
          <a:ln/>
        </p:spPr>
      </p:sp>
      <p:sp>
        <p:nvSpPr>
          <p:cNvPr id="230403" name="Rectangle 3">
            <a:extLst>
              <a:ext uri="{FF2B5EF4-FFF2-40B4-BE49-F238E27FC236}">
                <a16:creationId xmlns:a16="http://schemas.microsoft.com/office/drawing/2014/main" id="{B6FE75FA-3686-B734-B555-31A560D3DF6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5278748-F3E5-3F27-E914-6D0BF5623DBD}"/>
              </a:ext>
            </a:extLst>
          </p:cNvPr>
          <p:cNvSpPr>
            <a:spLocks noGrp="1" noChangeArrowheads="1"/>
          </p:cNvSpPr>
          <p:nvPr>
            <p:ph type="sldNum" sz="quarter" idx="5"/>
          </p:nvPr>
        </p:nvSpPr>
        <p:spPr>
          <a:ln/>
        </p:spPr>
        <p:txBody>
          <a:bodyPr/>
          <a:lstStyle/>
          <a:p>
            <a:fld id="{7C0A8A0B-7F20-40E8-A12B-E089B302CD93}" type="slidenum">
              <a:rPr lang="en-US" altLang="en-US"/>
              <a:pPr/>
              <a:t>25</a:t>
            </a:fld>
            <a:endParaRPr lang="en-US" altLang="en-US"/>
          </a:p>
        </p:txBody>
      </p:sp>
      <p:sp>
        <p:nvSpPr>
          <p:cNvPr id="231426" name="Rectangle 2">
            <a:extLst>
              <a:ext uri="{FF2B5EF4-FFF2-40B4-BE49-F238E27FC236}">
                <a16:creationId xmlns:a16="http://schemas.microsoft.com/office/drawing/2014/main" id="{F72F3EF2-14FE-00DE-46FF-B397BE19C67D}"/>
              </a:ext>
            </a:extLst>
          </p:cNvPr>
          <p:cNvSpPr>
            <a:spLocks noChangeArrowheads="1" noTextEdit="1"/>
          </p:cNvSpPr>
          <p:nvPr>
            <p:ph type="sldImg"/>
          </p:nvPr>
        </p:nvSpPr>
        <p:spPr>
          <a:ln/>
        </p:spPr>
      </p:sp>
      <p:sp>
        <p:nvSpPr>
          <p:cNvPr id="231427" name="Rectangle 3">
            <a:extLst>
              <a:ext uri="{FF2B5EF4-FFF2-40B4-BE49-F238E27FC236}">
                <a16:creationId xmlns:a16="http://schemas.microsoft.com/office/drawing/2014/main" id="{0EC1C0EC-C897-74FB-BAA3-3C75DA3D9A5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3D7CFBF-AF44-1210-7ECA-4A89DBD77BC6}"/>
              </a:ext>
            </a:extLst>
          </p:cNvPr>
          <p:cNvSpPr>
            <a:spLocks noGrp="1" noChangeArrowheads="1"/>
          </p:cNvSpPr>
          <p:nvPr>
            <p:ph type="sldNum" sz="quarter" idx="5"/>
          </p:nvPr>
        </p:nvSpPr>
        <p:spPr>
          <a:ln/>
        </p:spPr>
        <p:txBody>
          <a:bodyPr/>
          <a:lstStyle/>
          <a:p>
            <a:fld id="{98C66A5D-FC64-4504-A5E8-25DFD16B1B8D}" type="slidenum">
              <a:rPr lang="en-US" altLang="en-US"/>
              <a:pPr/>
              <a:t>26</a:t>
            </a:fld>
            <a:endParaRPr lang="en-US" altLang="en-US"/>
          </a:p>
        </p:txBody>
      </p:sp>
      <p:sp>
        <p:nvSpPr>
          <p:cNvPr id="232450" name="Rectangle 2">
            <a:extLst>
              <a:ext uri="{FF2B5EF4-FFF2-40B4-BE49-F238E27FC236}">
                <a16:creationId xmlns:a16="http://schemas.microsoft.com/office/drawing/2014/main" id="{F93C7CC3-E379-1A12-2052-2E6BE6E5670E}"/>
              </a:ext>
            </a:extLst>
          </p:cNvPr>
          <p:cNvSpPr>
            <a:spLocks noChangeArrowheads="1" noTextEdit="1"/>
          </p:cNvSpPr>
          <p:nvPr>
            <p:ph type="sldImg"/>
          </p:nvPr>
        </p:nvSpPr>
        <p:spPr>
          <a:ln/>
        </p:spPr>
      </p:sp>
      <p:sp>
        <p:nvSpPr>
          <p:cNvPr id="232451" name="Rectangle 3">
            <a:extLst>
              <a:ext uri="{FF2B5EF4-FFF2-40B4-BE49-F238E27FC236}">
                <a16:creationId xmlns:a16="http://schemas.microsoft.com/office/drawing/2014/main" id="{3BF842D7-F05C-349D-C682-5B4CC4C00E1A}"/>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1ACF357-BC22-DC4A-7A0D-ACEC8C14C423}"/>
              </a:ext>
            </a:extLst>
          </p:cNvPr>
          <p:cNvSpPr>
            <a:spLocks noGrp="1" noChangeArrowheads="1"/>
          </p:cNvSpPr>
          <p:nvPr>
            <p:ph type="sldNum" sz="quarter" idx="5"/>
          </p:nvPr>
        </p:nvSpPr>
        <p:spPr>
          <a:ln/>
        </p:spPr>
        <p:txBody>
          <a:bodyPr/>
          <a:lstStyle/>
          <a:p>
            <a:fld id="{C6B32B43-A510-4D30-8E5C-21944E1B818E}" type="slidenum">
              <a:rPr lang="en-US" altLang="en-US"/>
              <a:pPr/>
              <a:t>27</a:t>
            </a:fld>
            <a:endParaRPr lang="en-US" altLang="en-US"/>
          </a:p>
        </p:txBody>
      </p:sp>
      <p:sp>
        <p:nvSpPr>
          <p:cNvPr id="233474" name="Rectangle 2">
            <a:extLst>
              <a:ext uri="{FF2B5EF4-FFF2-40B4-BE49-F238E27FC236}">
                <a16:creationId xmlns:a16="http://schemas.microsoft.com/office/drawing/2014/main" id="{3D8A0A8F-30B2-C0C6-844D-86FAF473ADFB}"/>
              </a:ext>
            </a:extLst>
          </p:cNvPr>
          <p:cNvSpPr>
            <a:spLocks noChangeArrowheads="1" noTextEdit="1"/>
          </p:cNvSpPr>
          <p:nvPr>
            <p:ph type="sldImg"/>
          </p:nvPr>
        </p:nvSpPr>
        <p:spPr>
          <a:ln/>
        </p:spPr>
      </p:sp>
      <p:sp>
        <p:nvSpPr>
          <p:cNvPr id="233475" name="Rectangle 3">
            <a:extLst>
              <a:ext uri="{FF2B5EF4-FFF2-40B4-BE49-F238E27FC236}">
                <a16:creationId xmlns:a16="http://schemas.microsoft.com/office/drawing/2014/main" id="{5B93D319-FDE2-DE54-4BD2-F2A82D5E78A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9A1FD25-B996-88B9-EE27-EA60FB9F25F9}"/>
              </a:ext>
            </a:extLst>
          </p:cNvPr>
          <p:cNvSpPr>
            <a:spLocks noGrp="1" noChangeArrowheads="1"/>
          </p:cNvSpPr>
          <p:nvPr>
            <p:ph type="sldNum" sz="quarter" idx="5"/>
          </p:nvPr>
        </p:nvSpPr>
        <p:spPr>
          <a:ln/>
        </p:spPr>
        <p:txBody>
          <a:bodyPr/>
          <a:lstStyle/>
          <a:p>
            <a:fld id="{749C32E9-950E-4830-AE49-1F0DC057FA4E}" type="slidenum">
              <a:rPr lang="en-US" altLang="en-US"/>
              <a:pPr/>
              <a:t>28</a:t>
            </a:fld>
            <a:endParaRPr lang="en-US" altLang="en-US"/>
          </a:p>
        </p:txBody>
      </p:sp>
      <p:sp>
        <p:nvSpPr>
          <p:cNvPr id="234498" name="Rectangle 2">
            <a:extLst>
              <a:ext uri="{FF2B5EF4-FFF2-40B4-BE49-F238E27FC236}">
                <a16:creationId xmlns:a16="http://schemas.microsoft.com/office/drawing/2014/main" id="{D9DBB8E3-8B90-EC6C-ADA9-BFCDF8A92FA5}"/>
              </a:ext>
            </a:extLst>
          </p:cNvPr>
          <p:cNvSpPr>
            <a:spLocks noChangeArrowheads="1" noTextEdit="1"/>
          </p:cNvSpPr>
          <p:nvPr>
            <p:ph type="sldImg"/>
          </p:nvPr>
        </p:nvSpPr>
        <p:spPr>
          <a:ln/>
        </p:spPr>
      </p:sp>
      <p:sp>
        <p:nvSpPr>
          <p:cNvPr id="234499" name="Rectangle 3">
            <a:extLst>
              <a:ext uri="{FF2B5EF4-FFF2-40B4-BE49-F238E27FC236}">
                <a16:creationId xmlns:a16="http://schemas.microsoft.com/office/drawing/2014/main" id="{4D9D7A63-829C-FB8B-DBF2-C6372AC8BBE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F278973-04B1-6BFF-39C0-B9AD2BB74870}"/>
              </a:ext>
            </a:extLst>
          </p:cNvPr>
          <p:cNvSpPr>
            <a:spLocks noGrp="1" noChangeArrowheads="1"/>
          </p:cNvSpPr>
          <p:nvPr>
            <p:ph type="sldNum" sz="quarter" idx="5"/>
          </p:nvPr>
        </p:nvSpPr>
        <p:spPr>
          <a:ln/>
        </p:spPr>
        <p:txBody>
          <a:bodyPr/>
          <a:lstStyle/>
          <a:p>
            <a:fld id="{785C2C16-B4A0-461B-B263-320BB329F433}" type="slidenum">
              <a:rPr lang="en-US" altLang="en-US"/>
              <a:pPr/>
              <a:t>29</a:t>
            </a:fld>
            <a:endParaRPr lang="en-US" altLang="en-US"/>
          </a:p>
        </p:txBody>
      </p:sp>
      <p:sp>
        <p:nvSpPr>
          <p:cNvPr id="235522" name="Rectangle 2">
            <a:extLst>
              <a:ext uri="{FF2B5EF4-FFF2-40B4-BE49-F238E27FC236}">
                <a16:creationId xmlns:a16="http://schemas.microsoft.com/office/drawing/2014/main" id="{CFFE9BAB-83A7-AAD2-5632-63EA2B2DED2B}"/>
              </a:ext>
            </a:extLst>
          </p:cNvPr>
          <p:cNvSpPr>
            <a:spLocks noChangeArrowheads="1" noTextEdit="1"/>
          </p:cNvSpPr>
          <p:nvPr>
            <p:ph type="sldImg"/>
          </p:nvPr>
        </p:nvSpPr>
        <p:spPr>
          <a:ln/>
        </p:spPr>
      </p:sp>
      <p:sp>
        <p:nvSpPr>
          <p:cNvPr id="235523" name="Rectangle 3">
            <a:extLst>
              <a:ext uri="{FF2B5EF4-FFF2-40B4-BE49-F238E27FC236}">
                <a16:creationId xmlns:a16="http://schemas.microsoft.com/office/drawing/2014/main" id="{1F9F837B-7F28-05CE-0A29-586FC966114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31FDE07-A6DE-99FB-F857-D76F57EA736C}"/>
              </a:ext>
            </a:extLst>
          </p:cNvPr>
          <p:cNvSpPr>
            <a:spLocks noGrp="1" noChangeArrowheads="1"/>
          </p:cNvSpPr>
          <p:nvPr>
            <p:ph type="sldNum" sz="quarter" idx="5"/>
          </p:nvPr>
        </p:nvSpPr>
        <p:spPr>
          <a:ln/>
        </p:spPr>
        <p:txBody>
          <a:bodyPr/>
          <a:lstStyle/>
          <a:p>
            <a:fld id="{D9A5574A-0777-4D3D-9DFC-398F7608D21B}" type="slidenum">
              <a:rPr lang="en-US" altLang="en-US"/>
              <a:pPr/>
              <a:t>3</a:t>
            </a:fld>
            <a:endParaRPr lang="en-US" altLang="en-US"/>
          </a:p>
        </p:txBody>
      </p:sp>
      <p:sp>
        <p:nvSpPr>
          <p:cNvPr id="208898" name="Rectangle 2">
            <a:extLst>
              <a:ext uri="{FF2B5EF4-FFF2-40B4-BE49-F238E27FC236}">
                <a16:creationId xmlns:a16="http://schemas.microsoft.com/office/drawing/2014/main" id="{48E97A40-296F-F74D-3BA4-AB8C2BCD3557}"/>
              </a:ext>
            </a:extLst>
          </p:cNvPr>
          <p:cNvSpPr>
            <a:spLocks noChangeArrowheads="1" noTextEdit="1"/>
          </p:cNvSpPr>
          <p:nvPr>
            <p:ph type="sldImg"/>
          </p:nvPr>
        </p:nvSpPr>
        <p:spPr>
          <a:ln/>
        </p:spPr>
      </p:sp>
      <p:sp>
        <p:nvSpPr>
          <p:cNvPr id="208899" name="Rectangle 3">
            <a:extLst>
              <a:ext uri="{FF2B5EF4-FFF2-40B4-BE49-F238E27FC236}">
                <a16:creationId xmlns:a16="http://schemas.microsoft.com/office/drawing/2014/main" id="{CFF9904A-A4EE-F5A7-5C33-E5B4B4A8BAB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468AD66-DA53-0C52-26C2-4A3FE71DB8CC}"/>
              </a:ext>
            </a:extLst>
          </p:cNvPr>
          <p:cNvSpPr>
            <a:spLocks noGrp="1" noChangeArrowheads="1"/>
          </p:cNvSpPr>
          <p:nvPr>
            <p:ph type="sldNum" sz="quarter" idx="5"/>
          </p:nvPr>
        </p:nvSpPr>
        <p:spPr>
          <a:ln/>
        </p:spPr>
        <p:txBody>
          <a:bodyPr/>
          <a:lstStyle/>
          <a:p>
            <a:fld id="{48FB5C99-6272-49F0-B5E9-BE496939158B}" type="slidenum">
              <a:rPr lang="en-US" altLang="en-US"/>
              <a:pPr/>
              <a:t>30</a:t>
            </a:fld>
            <a:endParaRPr lang="en-US" altLang="en-US"/>
          </a:p>
        </p:txBody>
      </p:sp>
      <p:sp>
        <p:nvSpPr>
          <p:cNvPr id="236546" name="Rectangle 2">
            <a:extLst>
              <a:ext uri="{FF2B5EF4-FFF2-40B4-BE49-F238E27FC236}">
                <a16:creationId xmlns:a16="http://schemas.microsoft.com/office/drawing/2014/main" id="{34C9B6B8-33E3-C3BC-2EEB-FF9242E433B5}"/>
              </a:ext>
            </a:extLst>
          </p:cNvPr>
          <p:cNvSpPr>
            <a:spLocks noChangeArrowheads="1" noTextEdit="1"/>
          </p:cNvSpPr>
          <p:nvPr>
            <p:ph type="sldImg"/>
          </p:nvPr>
        </p:nvSpPr>
        <p:spPr>
          <a:ln/>
        </p:spPr>
      </p:sp>
      <p:sp>
        <p:nvSpPr>
          <p:cNvPr id="236547" name="Rectangle 3">
            <a:extLst>
              <a:ext uri="{FF2B5EF4-FFF2-40B4-BE49-F238E27FC236}">
                <a16:creationId xmlns:a16="http://schemas.microsoft.com/office/drawing/2014/main" id="{2E68ADA8-2DA6-2F0A-9AC6-E5EE288111B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905446C-4AA8-BA04-9410-97BA8961FD05}"/>
              </a:ext>
            </a:extLst>
          </p:cNvPr>
          <p:cNvSpPr>
            <a:spLocks noGrp="1" noChangeArrowheads="1"/>
          </p:cNvSpPr>
          <p:nvPr>
            <p:ph type="sldNum" sz="quarter" idx="5"/>
          </p:nvPr>
        </p:nvSpPr>
        <p:spPr>
          <a:ln/>
        </p:spPr>
        <p:txBody>
          <a:bodyPr/>
          <a:lstStyle/>
          <a:p>
            <a:fld id="{B39DA76F-6760-47D9-84E7-CB958F0DA084}" type="slidenum">
              <a:rPr lang="en-US" altLang="en-US"/>
              <a:pPr/>
              <a:t>31</a:t>
            </a:fld>
            <a:endParaRPr lang="en-US" altLang="en-US"/>
          </a:p>
        </p:txBody>
      </p:sp>
      <p:sp>
        <p:nvSpPr>
          <p:cNvPr id="237570" name="Rectangle 2">
            <a:extLst>
              <a:ext uri="{FF2B5EF4-FFF2-40B4-BE49-F238E27FC236}">
                <a16:creationId xmlns:a16="http://schemas.microsoft.com/office/drawing/2014/main" id="{4442E78E-4C4C-4DCA-A1A2-4059CB8315B1}"/>
              </a:ext>
            </a:extLst>
          </p:cNvPr>
          <p:cNvSpPr>
            <a:spLocks noChangeArrowheads="1" noTextEdit="1"/>
          </p:cNvSpPr>
          <p:nvPr>
            <p:ph type="sldImg"/>
          </p:nvPr>
        </p:nvSpPr>
        <p:spPr>
          <a:ln/>
        </p:spPr>
      </p:sp>
      <p:sp>
        <p:nvSpPr>
          <p:cNvPr id="237571" name="Rectangle 3">
            <a:extLst>
              <a:ext uri="{FF2B5EF4-FFF2-40B4-BE49-F238E27FC236}">
                <a16:creationId xmlns:a16="http://schemas.microsoft.com/office/drawing/2014/main" id="{0DBDB13F-3C74-B1D2-82B6-BACF3CC6FF1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C59F5B2-F857-52C3-A001-DE7AAF5FBA04}"/>
              </a:ext>
            </a:extLst>
          </p:cNvPr>
          <p:cNvSpPr>
            <a:spLocks noGrp="1" noChangeArrowheads="1"/>
          </p:cNvSpPr>
          <p:nvPr>
            <p:ph type="sldNum" sz="quarter" idx="5"/>
          </p:nvPr>
        </p:nvSpPr>
        <p:spPr>
          <a:ln/>
        </p:spPr>
        <p:txBody>
          <a:bodyPr/>
          <a:lstStyle/>
          <a:p>
            <a:fld id="{CE2C9550-0F55-4519-8DA0-656ECE2E7296}" type="slidenum">
              <a:rPr lang="en-US" altLang="en-US"/>
              <a:pPr/>
              <a:t>32</a:t>
            </a:fld>
            <a:endParaRPr lang="en-US" altLang="en-US"/>
          </a:p>
        </p:txBody>
      </p:sp>
      <p:sp>
        <p:nvSpPr>
          <p:cNvPr id="238594" name="Rectangle 2">
            <a:extLst>
              <a:ext uri="{FF2B5EF4-FFF2-40B4-BE49-F238E27FC236}">
                <a16:creationId xmlns:a16="http://schemas.microsoft.com/office/drawing/2014/main" id="{7E3E8EAE-36EB-F444-2203-AEE45009F150}"/>
              </a:ext>
            </a:extLst>
          </p:cNvPr>
          <p:cNvSpPr>
            <a:spLocks noChangeArrowheads="1" noTextEdit="1"/>
          </p:cNvSpPr>
          <p:nvPr>
            <p:ph type="sldImg"/>
          </p:nvPr>
        </p:nvSpPr>
        <p:spPr>
          <a:ln/>
        </p:spPr>
      </p:sp>
      <p:sp>
        <p:nvSpPr>
          <p:cNvPr id="238595" name="Rectangle 3">
            <a:extLst>
              <a:ext uri="{FF2B5EF4-FFF2-40B4-BE49-F238E27FC236}">
                <a16:creationId xmlns:a16="http://schemas.microsoft.com/office/drawing/2014/main" id="{347A2E41-FD2C-0A35-62EC-03916F44FB7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E2603D3-67B0-C7E8-28D3-DD94D2822895}"/>
              </a:ext>
            </a:extLst>
          </p:cNvPr>
          <p:cNvSpPr>
            <a:spLocks noGrp="1" noChangeArrowheads="1"/>
          </p:cNvSpPr>
          <p:nvPr>
            <p:ph type="sldNum" sz="quarter" idx="5"/>
          </p:nvPr>
        </p:nvSpPr>
        <p:spPr>
          <a:ln/>
        </p:spPr>
        <p:txBody>
          <a:bodyPr/>
          <a:lstStyle/>
          <a:p>
            <a:fld id="{7C76F387-2155-4FAC-929B-121B98336806}" type="slidenum">
              <a:rPr lang="en-US" altLang="en-US"/>
              <a:pPr/>
              <a:t>33</a:t>
            </a:fld>
            <a:endParaRPr lang="en-US" altLang="en-US"/>
          </a:p>
        </p:txBody>
      </p:sp>
      <p:sp>
        <p:nvSpPr>
          <p:cNvPr id="239618" name="Rectangle 2">
            <a:extLst>
              <a:ext uri="{FF2B5EF4-FFF2-40B4-BE49-F238E27FC236}">
                <a16:creationId xmlns:a16="http://schemas.microsoft.com/office/drawing/2014/main" id="{A32672E0-A00C-055E-50AA-947D984BE0B5}"/>
              </a:ext>
            </a:extLst>
          </p:cNvPr>
          <p:cNvSpPr>
            <a:spLocks noChangeArrowheads="1" noTextEdit="1"/>
          </p:cNvSpPr>
          <p:nvPr>
            <p:ph type="sldImg"/>
          </p:nvPr>
        </p:nvSpPr>
        <p:spPr>
          <a:ln/>
        </p:spPr>
      </p:sp>
      <p:sp>
        <p:nvSpPr>
          <p:cNvPr id="239619" name="Rectangle 3">
            <a:extLst>
              <a:ext uri="{FF2B5EF4-FFF2-40B4-BE49-F238E27FC236}">
                <a16:creationId xmlns:a16="http://schemas.microsoft.com/office/drawing/2014/main" id="{D1B0E5D7-C49C-8538-A395-874A434C9E3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D8DBA9A-3EBE-4802-6384-A20616E98271}"/>
              </a:ext>
            </a:extLst>
          </p:cNvPr>
          <p:cNvSpPr>
            <a:spLocks noGrp="1" noChangeArrowheads="1"/>
          </p:cNvSpPr>
          <p:nvPr>
            <p:ph type="sldNum" sz="quarter" idx="5"/>
          </p:nvPr>
        </p:nvSpPr>
        <p:spPr>
          <a:ln/>
        </p:spPr>
        <p:txBody>
          <a:bodyPr/>
          <a:lstStyle/>
          <a:p>
            <a:fld id="{17EE753F-4381-4E08-ABE3-4C8C36F23A4A}" type="slidenum">
              <a:rPr lang="en-US" altLang="en-US"/>
              <a:pPr/>
              <a:t>34</a:t>
            </a:fld>
            <a:endParaRPr lang="en-US" altLang="en-US"/>
          </a:p>
        </p:txBody>
      </p:sp>
      <p:sp>
        <p:nvSpPr>
          <p:cNvPr id="240642" name="Rectangle 2">
            <a:extLst>
              <a:ext uri="{FF2B5EF4-FFF2-40B4-BE49-F238E27FC236}">
                <a16:creationId xmlns:a16="http://schemas.microsoft.com/office/drawing/2014/main" id="{917B5CB7-AD19-2811-C32C-657CF4771D67}"/>
              </a:ext>
            </a:extLst>
          </p:cNvPr>
          <p:cNvSpPr>
            <a:spLocks noChangeArrowheads="1" noTextEdit="1"/>
          </p:cNvSpPr>
          <p:nvPr>
            <p:ph type="sldImg"/>
          </p:nvPr>
        </p:nvSpPr>
        <p:spPr>
          <a:ln/>
        </p:spPr>
      </p:sp>
      <p:sp>
        <p:nvSpPr>
          <p:cNvPr id="240643" name="Rectangle 3">
            <a:extLst>
              <a:ext uri="{FF2B5EF4-FFF2-40B4-BE49-F238E27FC236}">
                <a16:creationId xmlns:a16="http://schemas.microsoft.com/office/drawing/2014/main" id="{455D48D9-C0DF-3E7B-D991-A829E1A84EA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A96B7E3-DF55-A6CC-6A2B-42B3AF6D459A}"/>
              </a:ext>
            </a:extLst>
          </p:cNvPr>
          <p:cNvSpPr>
            <a:spLocks noGrp="1" noChangeArrowheads="1"/>
          </p:cNvSpPr>
          <p:nvPr>
            <p:ph type="sldNum" sz="quarter" idx="5"/>
          </p:nvPr>
        </p:nvSpPr>
        <p:spPr>
          <a:ln/>
        </p:spPr>
        <p:txBody>
          <a:bodyPr/>
          <a:lstStyle/>
          <a:p>
            <a:fld id="{6C311615-07B5-419E-8DA5-25D01EF02AEB}" type="slidenum">
              <a:rPr lang="en-US" altLang="en-US"/>
              <a:pPr/>
              <a:t>35</a:t>
            </a:fld>
            <a:endParaRPr lang="en-US" altLang="en-US"/>
          </a:p>
        </p:txBody>
      </p:sp>
      <p:sp>
        <p:nvSpPr>
          <p:cNvPr id="241666" name="Rectangle 2">
            <a:extLst>
              <a:ext uri="{FF2B5EF4-FFF2-40B4-BE49-F238E27FC236}">
                <a16:creationId xmlns:a16="http://schemas.microsoft.com/office/drawing/2014/main" id="{A69AFD03-03AE-8404-1713-34B3C72D6E41}"/>
              </a:ext>
            </a:extLst>
          </p:cNvPr>
          <p:cNvSpPr>
            <a:spLocks noChangeArrowheads="1" noTextEdit="1"/>
          </p:cNvSpPr>
          <p:nvPr>
            <p:ph type="sldImg"/>
          </p:nvPr>
        </p:nvSpPr>
        <p:spPr>
          <a:ln/>
        </p:spPr>
      </p:sp>
      <p:sp>
        <p:nvSpPr>
          <p:cNvPr id="241667" name="Rectangle 3">
            <a:extLst>
              <a:ext uri="{FF2B5EF4-FFF2-40B4-BE49-F238E27FC236}">
                <a16:creationId xmlns:a16="http://schemas.microsoft.com/office/drawing/2014/main" id="{2BD5C3EC-D9AA-D009-8647-BE950CDF880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F5F470A-33C4-699C-4DC8-275EA8EBB294}"/>
              </a:ext>
            </a:extLst>
          </p:cNvPr>
          <p:cNvSpPr>
            <a:spLocks noGrp="1" noChangeArrowheads="1"/>
          </p:cNvSpPr>
          <p:nvPr>
            <p:ph type="sldNum" sz="quarter" idx="5"/>
          </p:nvPr>
        </p:nvSpPr>
        <p:spPr>
          <a:ln/>
        </p:spPr>
        <p:txBody>
          <a:bodyPr/>
          <a:lstStyle/>
          <a:p>
            <a:fld id="{053665B3-9A45-4EBF-8E55-8B98295FBB23}" type="slidenum">
              <a:rPr lang="en-US" altLang="en-US"/>
              <a:pPr/>
              <a:t>36</a:t>
            </a:fld>
            <a:endParaRPr lang="en-US" altLang="en-US"/>
          </a:p>
        </p:txBody>
      </p:sp>
      <p:sp>
        <p:nvSpPr>
          <p:cNvPr id="242690" name="Rectangle 2">
            <a:extLst>
              <a:ext uri="{FF2B5EF4-FFF2-40B4-BE49-F238E27FC236}">
                <a16:creationId xmlns:a16="http://schemas.microsoft.com/office/drawing/2014/main" id="{66731ADE-4C77-3856-72B2-F7F2A3637BAB}"/>
              </a:ext>
            </a:extLst>
          </p:cNvPr>
          <p:cNvSpPr>
            <a:spLocks noChangeArrowheads="1" noTextEdit="1"/>
          </p:cNvSpPr>
          <p:nvPr>
            <p:ph type="sldImg"/>
          </p:nvPr>
        </p:nvSpPr>
        <p:spPr>
          <a:ln/>
        </p:spPr>
      </p:sp>
      <p:sp>
        <p:nvSpPr>
          <p:cNvPr id="242691" name="Rectangle 3">
            <a:extLst>
              <a:ext uri="{FF2B5EF4-FFF2-40B4-BE49-F238E27FC236}">
                <a16:creationId xmlns:a16="http://schemas.microsoft.com/office/drawing/2014/main" id="{A2E043D8-79DC-C195-29C5-DC5B7C8FB14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95CC2A0-923D-91EA-A0A9-ADDD9E77ADA2}"/>
              </a:ext>
            </a:extLst>
          </p:cNvPr>
          <p:cNvSpPr>
            <a:spLocks noGrp="1" noChangeArrowheads="1"/>
          </p:cNvSpPr>
          <p:nvPr>
            <p:ph type="sldNum" sz="quarter" idx="5"/>
          </p:nvPr>
        </p:nvSpPr>
        <p:spPr>
          <a:ln/>
        </p:spPr>
        <p:txBody>
          <a:bodyPr/>
          <a:lstStyle/>
          <a:p>
            <a:fld id="{51CC0A59-8BC5-48A4-AA6C-7D833C839BC8}" type="slidenum">
              <a:rPr lang="en-US" altLang="en-US"/>
              <a:pPr/>
              <a:t>37</a:t>
            </a:fld>
            <a:endParaRPr lang="en-US" altLang="en-US"/>
          </a:p>
        </p:txBody>
      </p:sp>
      <p:sp>
        <p:nvSpPr>
          <p:cNvPr id="243714" name="Rectangle 2">
            <a:extLst>
              <a:ext uri="{FF2B5EF4-FFF2-40B4-BE49-F238E27FC236}">
                <a16:creationId xmlns:a16="http://schemas.microsoft.com/office/drawing/2014/main" id="{80AB0163-2DC8-C74C-5348-F9CC10008EEA}"/>
              </a:ext>
            </a:extLst>
          </p:cNvPr>
          <p:cNvSpPr>
            <a:spLocks noChangeArrowheads="1" noTextEdit="1"/>
          </p:cNvSpPr>
          <p:nvPr>
            <p:ph type="sldImg"/>
          </p:nvPr>
        </p:nvSpPr>
        <p:spPr>
          <a:ln/>
        </p:spPr>
      </p:sp>
      <p:sp>
        <p:nvSpPr>
          <p:cNvPr id="243715" name="Rectangle 3">
            <a:extLst>
              <a:ext uri="{FF2B5EF4-FFF2-40B4-BE49-F238E27FC236}">
                <a16:creationId xmlns:a16="http://schemas.microsoft.com/office/drawing/2014/main" id="{E831ECB5-D421-1184-6E5A-173C54B8614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16267B2-DD38-CE74-2818-5C9337864AB3}"/>
              </a:ext>
            </a:extLst>
          </p:cNvPr>
          <p:cNvSpPr>
            <a:spLocks noGrp="1" noChangeArrowheads="1"/>
          </p:cNvSpPr>
          <p:nvPr>
            <p:ph type="sldNum" sz="quarter" idx="5"/>
          </p:nvPr>
        </p:nvSpPr>
        <p:spPr>
          <a:ln/>
        </p:spPr>
        <p:txBody>
          <a:bodyPr/>
          <a:lstStyle/>
          <a:p>
            <a:fld id="{AE39CD51-9916-4AB7-B4F7-19011895FE78}" type="slidenum">
              <a:rPr lang="en-US" altLang="en-US"/>
              <a:pPr/>
              <a:t>38</a:t>
            </a:fld>
            <a:endParaRPr lang="en-US" altLang="en-US"/>
          </a:p>
        </p:txBody>
      </p:sp>
      <p:sp>
        <p:nvSpPr>
          <p:cNvPr id="245762" name="Rectangle 2">
            <a:extLst>
              <a:ext uri="{FF2B5EF4-FFF2-40B4-BE49-F238E27FC236}">
                <a16:creationId xmlns:a16="http://schemas.microsoft.com/office/drawing/2014/main" id="{285CAD07-E003-732F-8B86-F479204EF95D}"/>
              </a:ext>
            </a:extLst>
          </p:cNvPr>
          <p:cNvSpPr>
            <a:spLocks noChangeArrowheads="1" noTextEdit="1"/>
          </p:cNvSpPr>
          <p:nvPr>
            <p:ph type="sldImg"/>
          </p:nvPr>
        </p:nvSpPr>
        <p:spPr>
          <a:xfrm>
            <a:off x="1144588" y="685800"/>
            <a:ext cx="4572000" cy="3429000"/>
          </a:xfrm>
          <a:ln/>
        </p:spPr>
      </p:sp>
      <p:sp>
        <p:nvSpPr>
          <p:cNvPr id="245763" name="Rectangle 3">
            <a:extLst>
              <a:ext uri="{FF2B5EF4-FFF2-40B4-BE49-F238E27FC236}">
                <a16:creationId xmlns:a16="http://schemas.microsoft.com/office/drawing/2014/main" id="{3F99EA78-741F-7930-0FA9-5FDC9B820E2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0CFFE8A-4627-A503-992E-549A988A0898}"/>
              </a:ext>
            </a:extLst>
          </p:cNvPr>
          <p:cNvSpPr>
            <a:spLocks noGrp="1" noChangeArrowheads="1"/>
          </p:cNvSpPr>
          <p:nvPr>
            <p:ph type="sldNum" sz="quarter" idx="5"/>
          </p:nvPr>
        </p:nvSpPr>
        <p:spPr>
          <a:ln/>
        </p:spPr>
        <p:txBody>
          <a:bodyPr/>
          <a:lstStyle/>
          <a:p>
            <a:fld id="{C189634E-03C8-4B41-912E-A31AD9B23D0A}" type="slidenum">
              <a:rPr lang="en-US" altLang="en-US"/>
              <a:pPr/>
              <a:t>4</a:t>
            </a:fld>
            <a:endParaRPr lang="en-US" altLang="en-US"/>
          </a:p>
        </p:txBody>
      </p:sp>
      <p:sp>
        <p:nvSpPr>
          <p:cNvPr id="209922" name="Rectangle 2">
            <a:extLst>
              <a:ext uri="{FF2B5EF4-FFF2-40B4-BE49-F238E27FC236}">
                <a16:creationId xmlns:a16="http://schemas.microsoft.com/office/drawing/2014/main" id="{571A1CA9-E780-371E-2E37-9D5DB88196B4}"/>
              </a:ext>
            </a:extLst>
          </p:cNvPr>
          <p:cNvSpPr>
            <a:spLocks noChangeArrowheads="1" noTextEdit="1"/>
          </p:cNvSpPr>
          <p:nvPr>
            <p:ph type="sldImg"/>
          </p:nvPr>
        </p:nvSpPr>
        <p:spPr>
          <a:ln/>
        </p:spPr>
      </p:sp>
      <p:sp>
        <p:nvSpPr>
          <p:cNvPr id="209923" name="Rectangle 3">
            <a:extLst>
              <a:ext uri="{FF2B5EF4-FFF2-40B4-BE49-F238E27FC236}">
                <a16:creationId xmlns:a16="http://schemas.microsoft.com/office/drawing/2014/main" id="{1F506761-0E5C-8830-BD7F-BB089BECCD5A}"/>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4C39EF7-BBD1-E40A-9DEB-097E65B3542D}"/>
              </a:ext>
            </a:extLst>
          </p:cNvPr>
          <p:cNvSpPr>
            <a:spLocks noGrp="1" noChangeArrowheads="1"/>
          </p:cNvSpPr>
          <p:nvPr>
            <p:ph type="sldNum" sz="quarter" idx="5"/>
          </p:nvPr>
        </p:nvSpPr>
        <p:spPr>
          <a:ln/>
        </p:spPr>
        <p:txBody>
          <a:bodyPr/>
          <a:lstStyle/>
          <a:p>
            <a:fld id="{A88D4C40-446E-431A-9273-606B6C832F44}" type="slidenum">
              <a:rPr lang="en-US" altLang="en-US"/>
              <a:pPr/>
              <a:t>5</a:t>
            </a:fld>
            <a:endParaRPr lang="en-US" altLang="en-US"/>
          </a:p>
        </p:txBody>
      </p:sp>
      <p:sp>
        <p:nvSpPr>
          <p:cNvPr id="210946" name="Rectangle 2">
            <a:extLst>
              <a:ext uri="{FF2B5EF4-FFF2-40B4-BE49-F238E27FC236}">
                <a16:creationId xmlns:a16="http://schemas.microsoft.com/office/drawing/2014/main" id="{AFAC4ADD-ABF6-1182-F0B0-71D942A6CB9F}"/>
              </a:ext>
            </a:extLst>
          </p:cNvPr>
          <p:cNvSpPr>
            <a:spLocks noChangeArrowheads="1" noTextEdit="1"/>
          </p:cNvSpPr>
          <p:nvPr>
            <p:ph type="sldImg"/>
          </p:nvPr>
        </p:nvSpPr>
        <p:spPr>
          <a:ln/>
        </p:spPr>
      </p:sp>
      <p:sp>
        <p:nvSpPr>
          <p:cNvPr id="210947" name="Rectangle 3">
            <a:extLst>
              <a:ext uri="{FF2B5EF4-FFF2-40B4-BE49-F238E27FC236}">
                <a16:creationId xmlns:a16="http://schemas.microsoft.com/office/drawing/2014/main" id="{84915C99-2FDE-1D56-F059-3A83CF32084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99CE6E4-A07B-BF30-8E8C-14F3ED6D4944}"/>
              </a:ext>
            </a:extLst>
          </p:cNvPr>
          <p:cNvSpPr>
            <a:spLocks noGrp="1" noChangeArrowheads="1"/>
          </p:cNvSpPr>
          <p:nvPr>
            <p:ph type="sldNum" sz="quarter" idx="5"/>
          </p:nvPr>
        </p:nvSpPr>
        <p:spPr>
          <a:ln/>
        </p:spPr>
        <p:txBody>
          <a:bodyPr/>
          <a:lstStyle/>
          <a:p>
            <a:fld id="{9A9D88E0-76FB-4BE5-9E91-18A138CC31D1}" type="slidenum">
              <a:rPr lang="en-US" altLang="en-US"/>
              <a:pPr/>
              <a:t>6</a:t>
            </a:fld>
            <a:endParaRPr lang="en-US" altLang="en-US"/>
          </a:p>
        </p:txBody>
      </p:sp>
      <p:sp>
        <p:nvSpPr>
          <p:cNvPr id="211970" name="Rectangle 2">
            <a:extLst>
              <a:ext uri="{FF2B5EF4-FFF2-40B4-BE49-F238E27FC236}">
                <a16:creationId xmlns:a16="http://schemas.microsoft.com/office/drawing/2014/main" id="{EA888DD9-F278-6C73-3D22-165FF1897798}"/>
              </a:ext>
            </a:extLst>
          </p:cNvPr>
          <p:cNvSpPr>
            <a:spLocks noChangeArrowheads="1" noTextEdit="1"/>
          </p:cNvSpPr>
          <p:nvPr>
            <p:ph type="sldImg"/>
          </p:nvPr>
        </p:nvSpPr>
        <p:spPr>
          <a:ln/>
        </p:spPr>
      </p:sp>
      <p:sp>
        <p:nvSpPr>
          <p:cNvPr id="211971" name="Rectangle 3">
            <a:extLst>
              <a:ext uri="{FF2B5EF4-FFF2-40B4-BE49-F238E27FC236}">
                <a16:creationId xmlns:a16="http://schemas.microsoft.com/office/drawing/2014/main" id="{92859138-FF7E-03DE-B262-5DBFB190B48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C2990B2-64D7-9957-9837-B8993A5A5474}"/>
              </a:ext>
            </a:extLst>
          </p:cNvPr>
          <p:cNvSpPr>
            <a:spLocks noGrp="1" noChangeArrowheads="1"/>
          </p:cNvSpPr>
          <p:nvPr>
            <p:ph type="sldNum" sz="quarter" idx="5"/>
          </p:nvPr>
        </p:nvSpPr>
        <p:spPr>
          <a:ln/>
        </p:spPr>
        <p:txBody>
          <a:bodyPr/>
          <a:lstStyle/>
          <a:p>
            <a:fld id="{EC2232B2-9287-444E-85D8-F43280496A17}" type="slidenum">
              <a:rPr lang="en-US" altLang="en-US"/>
              <a:pPr/>
              <a:t>7</a:t>
            </a:fld>
            <a:endParaRPr lang="en-US" altLang="en-US"/>
          </a:p>
        </p:txBody>
      </p:sp>
      <p:sp>
        <p:nvSpPr>
          <p:cNvPr id="212994" name="Rectangle 2">
            <a:extLst>
              <a:ext uri="{FF2B5EF4-FFF2-40B4-BE49-F238E27FC236}">
                <a16:creationId xmlns:a16="http://schemas.microsoft.com/office/drawing/2014/main" id="{8CCA2439-A1B1-69B5-5C3C-55B86695BE8D}"/>
              </a:ext>
            </a:extLst>
          </p:cNvPr>
          <p:cNvSpPr>
            <a:spLocks noChangeArrowheads="1" noTextEdit="1"/>
          </p:cNvSpPr>
          <p:nvPr>
            <p:ph type="sldImg"/>
          </p:nvPr>
        </p:nvSpPr>
        <p:spPr>
          <a:ln/>
        </p:spPr>
      </p:sp>
      <p:sp>
        <p:nvSpPr>
          <p:cNvPr id="212995" name="Rectangle 3">
            <a:extLst>
              <a:ext uri="{FF2B5EF4-FFF2-40B4-BE49-F238E27FC236}">
                <a16:creationId xmlns:a16="http://schemas.microsoft.com/office/drawing/2014/main" id="{AB7404D8-5174-88BC-9B06-224C433F539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B3C1954-F3EB-E79E-AFE6-A1CF5075135F}"/>
              </a:ext>
            </a:extLst>
          </p:cNvPr>
          <p:cNvSpPr>
            <a:spLocks noGrp="1" noChangeArrowheads="1"/>
          </p:cNvSpPr>
          <p:nvPr>
            <p:ph type="sldNum" sz="quarter" idx="5"/>
          </p:nvPr>
        </p:nvSpPr>
        <p:spPr>
          <a:ln/>
        </p:spPr>
        <p:txBody>
          <a:bodyPr/>
          <a:lstStyle/>
          <a:p>
            <a:fld id="{3C61D7B8-DB70-4A03-A423-14CF5B548173}" type="slidenum">
              <a:rPr lang="en-US" altLang="en-US"/>
              <a:pPr/>
              <a:t>8</a:t>
            </a:fld>
            <a:endParaRPr lang="en-US" altLang="en-US"/>
          </a:p>
        </p:txBody>
      </p:sp>
      <p:sp>
        <p:nvSpPr>
          <p:cNvPr id="214018" name="Rectangle 2">
            <a:extLst>
              <a:ext uri="{FF2B5EF4-FFF2-40B4-BE49-F238E27FC236}">
                <a16:creationId xmlns:a16="http://schemas.microsoft.com/office/drawing/2014/main" id="{F1F1DAF1-A8CE-5CEE-6241-343CE032F069}"/>
              </a:ext>
            </a:extLst>
          </p:cNvPr>
          <p:cNvSpPr>
            <a:spLocks noChangeArrowheads="1" noTextEdit="1"/>
          </p:cNvSpPr>
          <p:nvPr>
            <p:ph type="sldImg"/>
          </p:nvPr>
        </p:nvSpPr>
        <p:spPr>
          <a:ln/>
        </p:spPr>
      </p:sp>
      <p:sp>
        <p:nvSpPr>
          <p:cNvPr id="214019" name="Rectangle 3">
            <a:extLst>
              <a:ext uri="{FF2B5EF4-FFF2-40B4-BE49-F238E27FC236}">
                <a16:creationId xmlns:a16="http://schemas.microsoft.com/office/drawing/2014/main" id="{B676CA1A-9D65-E8BF-305B-903883363D9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57A30BE-4D3D-7FE3-8A62-9AC441DE3C79}"/>
              </a:ext>
            </a:extLst>
          </p:cNvPr>
          <p:cNvSpPr>
            <a:spLocks noGrp="1" noChangeArrowheads="1"/>
          </p:cNvSpPr>
          <p:nvPr>
            <p:ph type="sldNum" sz="quarter" idx="5"/>
          </p:nvPr>
        </p:nvSpPr>
        <p:spPr>
          <a:ln/>
        </p:spPr>
        <p:txBody>
          <a:bodyPr/>
          <a:lstStyle/>
          <a:p>
            <a:fld id="{53224958-2101-47E7-ABE1-4E9E7B3B075C}" type="slidenum">
              <a:rPr lang="en-US" altLang="en-US"/>
              <a:pPr/>
              <a:t>9</a:t>
            </a:fld>
            <a:endParaRPr lang="en-US" altLang="en-US"/>
          </a:p>
        </p:txBody>
      </p:sp>
      <p:sp>
        <p:nvSpPr>
          <p:cNvPr id="215042" name="Rectangle 2">
            <a:extLst>
              <a:ext uri="{FF2B5EF4-FFF2-40B4-BE49-F238E27FC236}">
                <a16:creationId xmlns:a16="http://schemas.microsoft.com/office/drawing/2014/main" id="{7CC1AED7-9167-2CF9-2467-D88BF61378EF}"/>
              </a:ext>
            </a:extLst>
          </p:cNvPr>
          <p:cNvSpPr>
            <a:spLocks noChangeArrowheads="1" noTextEdit="1"/>
          </p:cNvSpPr>
          <p:nvPr>
            <p:ph type="sldImg"/>
          </p:nvPr>
        </p:nvSpPr>
        <p:spPr>
          <a:ln/>
        </p:spPr>
      </p:sp>
      <p:sp>
        <p:nvSpPr>
          <p:cNvPr id="215043" name="Rectangle 3">
            <a:extLst>
              <a:ext uri="{FF2B5EF4-FFF2-40B4-BE49-F238E27FC236}">
                <a16:creationId xmlns:a16="http://schemas.microsoft.com/office/drawing/2014/main" id="{9FF56660-38FE-1E5B-21C8-164E3D74A51B}"/>
              </a:ext>
            </a:extLst>
          </p:cNvPr>
          <p:cNvSpPr>
            <a:spLocks noGrp="1" noChangeArrowheads="1"/>
          </p:cNvSpPr>
          <p:nvPr>
            <p:ph type="body" idx="1"/>
          </p:nvPr>
        </p:nvSpPr>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95C57-D7C6-6200-9B31-86717FC6D0D5}"/>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B3A07C4-3A4E-E3BC-F6F1-70061A1FC1E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E032D94-C8EE-7BF8-915D-B96087DF822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9DB31CF-56DD-E0AD-0590-CF602834051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EEEF08F-52A7-25F6-FBF6-35926E8127F4}"/>
              </a:ext>
            </a:extLst>
          </p:cNvPr>
          <p:cNvSpPr>
            <a:spLocks noGrp="1"/>
          </p:cNvSpPr>
          <p:nvPr>
            <p:ph type="sldNum" sz="quarter" idx="12"/>
          </p:nvPr>
        </p:nvSpPr>
        <p:spPr/>
        <p:txBody>
          <a:bodyPr/>
          <a:lstStyle>
            <a:lvl1pPr>
              <a:defRPr/>
            </a:lvl1pPr>
          </a:lstStyle>
          <a:p>
            <a:fld id="{BA1C7960-F9E1-4536-8EE5-C85A9AD5E330}" type="slidenum">
              <a:rPr lang="en-US" altLang="en-US"/>
              <a:pPr/>
              <a:t>‹#›</a:t>
            </a:fld>
            <a:endParaRPr lang="en-US" altLang="en-US"/>
          </a:p>
        </p:txBody>
      </p:sp>
    </p:spTree>
    <p:extLst>
      <p:ext uri="{BB962C8B-B14F-4D97-AF65-F5344CB8AC3E}">
        <p14:creationId xmlns:p14="http://schemas.microsoft.com/office/powerpoint/2010/main" val="4017471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3290F-6529-2C8B-692F-72E3929C624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2605983-7D22-D614-C433-43277401CC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6CE545-28DB-9420-4A71-D09AC7F9EFD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DFBE822-A46B-FBDF-1BA8-97A24B808F1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72CDE26-E4EA-83E7-A1F2-E981F914F0A7}"/>
              </a:ext>
            </a:extLst>
          </p:cNvPr>
          <p:cNvSpPr>
            <a:spLocks noGrp="1"/>
          </p:cNvSpPr>
          <p:nvPr>
            <p:ph type="sldNum" sz="quarter" idx="12"/>
          </p:nvPr>
        </p:nvSpPr>
        <p:spPr/>
        <p:txBody>
          <a:bodyPr/>
          <a:lstStyle>
            <a:lvl1pPr>
              <a:defRPr/>
            </a:lvl1pPr>
          </a:lstStyle>
          <a:p>
            <a:fld id="{4FD0A3E9-5220-4556-99D7-99A48988FAC2}" type="slidenum">
              <a:rPr lang="en-US" altLang="en-US"/>
              <a:pPr/>
              <a:t>‹#›</a:t>
            </a:fld>
            <a:endParaRPr lang="en-US" altLang="en-US"/>
          </a:p>
        </p:txBody>
      </p:sp>
    </p:spTree>
    <p:extLst>
      <p:ext uri="{BB962C8B-B14F-4D97-AF65-F5344CB8AC3E}">
        <p14:creationId xmlns:p14="http://schemas.microsoft.com/office/powerpoint/2010/main" val="631455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1D4D0-4A59-2AA9-CDF8-9BFF75F86C06}"/>
              </a:ext>
            </a:extLst>
          </p:cNvPr>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80BAD04-EB30-A749-1979-FB9ABB915D53}"/>
              </a:ext>
            </a:extLst>
          </p:cNvPr>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59BD29-AC63-92FF-7892-30A319A41C5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C14C022-B853-C628-8F13-58A92705ED6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B11A324-1545-D5AE-E724-E4023722A384}"/>
              </a:ext>
            </a:extLst>
          </p:cNvPr>
          <p:cNvSpPr>
            <a:spLocks noGrp="1"/>
          </p:cNvSpPr>
          <p:nvPr>
            <p:ph type="sldNum" sz="quarter" idx="12"/>
          </p:nvPr>
        </p:nvSpPr>
        <p:spPr/>
        <p:txBody>
          <a:bodyPr/>
          <a:lstStyle>
            <a:lvl1pPr>
              <a:defRPr/>
            </a:lvl1pPr>
          </a:lstStyle>
          <a:p>
            <a:fld id="{568E2607-BB64-48DD-AE6A-CDB8FC066239}" type="slidenum">
              <a:rPr lang="en-US" altLang="en-US"/>
              <a:pPr/>
              <a:t>‹#›</a:t>
            </a:fld>
            <a:endParaRPr lang="en-US" altLang="en-US"/>
          </a:p>
        </p:txBody>
      </p:sp>
    </p:spTree>
    <p:extLst>
      <p:ext uri="{BB962C8B-B14F-4D97-AF65-F5344CB8AC3E}">
        <p14:creationId xmlns:p14="http://schemas.microsoft.com/office/powerpoint/2010/main" val="4158801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A1975-1618-11F3-671B-38B583ADEF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15530B-0E4E-66AB-B866-646001AA86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AE026B-D6AA-5251-0D14-810C1444223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0643980-9F75-6108-3AC3-8206A798718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6476CBC-879E-B1C1-4802-83CD3754AC07}"/>
              </a:ext>
            </a:extLst>
          </p:cNvPr>
          <p:cNvSpPr>
            <a:spLocks noGrp="1"/>
          </p:cNvSpPr>
          <p:nvPr>
            <p:ph type="sldNum" sz="quarter" idx="12"/>
          </p:nvPr>
        </p:nvSpPr>
        <p:spPr/>
        <p:txBody>
          <a:bodyPr/>
          <a:lstStyle>
            <a:lvl1pPr>
              <a:defRPr/>
            </a:lvl1pPr>
          </a:lstStyle>
          <a:p>
            <a:fld id="{C589AB93-3808-4FD1-B945-EF440191AD50}" type="slidenum">
              <a:rPr lang="en-US" altLang="en-US"/>
              <a:pPr/>
              <a:t>‹#›</a:t>
            </a:fld>
            <a:endParaRPr lang="en-US" altLang="en-US"/>
          </a:p>
        </p:txBody>
      </p:sp>
    </p:spTree>
    <p:extLst>
      <p:ext uri="{BB962C8B-B14F-4D97-AF65-F5344CB8AC3E}">
        <p14:creationId xmlns:p14="http://schemas.microsoft.com/office/powerpoint/2010/main" val="2754260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6B84C-0D84-6F1A-BBE5-CB99BB8EBDD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AEFC2CB-1634-146A-CD66-648FB17190D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EC98C882-CD56-0460-791C-827E6D090DB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41B13F9-F892-A2A4-C873-B202A514FB1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4ED2160-5086-8489-06F5-E8D635E2BAB0}"/>
              </a:ext>
            </a:extLst>
          </p:cNvPr>
          <p:cNvSpPr>
            <a:spLocks noGrp="1"/>
          </p:cNvSpPr>
          <p:nvPr>
            <p:ph type="sldNum" sz="quarter" idx="12"/>
          </p:nvPr>
        </p:nvSpPr>
        <p:spPr/>
        <p:txBody>
          <a:bodyPr/>
          <a:lstStyle>
            <a:lvl1pPr>
              <a:defRPr/>
            </a:lvl1pPr>
          </a:lstStyle>
          <a:p>
            <a:fld id="{DCF99A9B-F429-4EB9-973D-68C3C1C49068}" type="slidenum">
              <a:rPr lang="en-US" altLang="en-US"/>
              <a:pPr/>
              <a:t>‹#›</a:t>
            </a:fld>
            <a:endParaRPr lang="en-US" altLang="en-US"/>
          </a:p>
        </p:txBody>
      </p:sp>
    </p:spTree>
    <p:extLst>
      <p:ext uri="{BB962C8B-B14F-4D97-AF65-F5344CB8AC3E}">
        <p14:creationId xmlns:p14="http://schemas.microsoft.com/office/powerpoint/2010/main" val="2013647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33D31-9566-01D7-7832-64EE2F5954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E3205FB-6A72-63B8-CCF0-1A09240DAD44}"/>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3FE0438-8B33-DE80-5635-391A0691EBF1}"/>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7B5F325-235A-F2CB-8A1B-ECFD0C0EDF4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26A7DC0-90E2-9CEB-F23F-3B46FA63026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33802E7-8862-DAED-9E9B-9B614D31BFA3}"/>
              </a:ext>
            </a:extLst>
          </p:cNvPr>
          <p:cNvSpPr>
            <a:spLocks noGrp="1"/>
          </p:cNvSpPr>
          <p:nvPr>
            <p:ph type="sldNum" sz="quarter" idx="12"/>
          </p:nvPr>
        </p:nvSpPr>
        <p:spPr/>
        <p:txBody>
          <a:bodyPr/>
          <a:lstStyle>
            <a:lvl1pPr>
              <a:defRPr/>
            </a:lvl1pPr>
          </a:lstStyle>
          <a:p>
            <a:fld id="{A464B4F2-E81C-43A6-ACFA-B69D4D5965CF}" type="slidenum">
              <a:rPr lang="en-US" altLang="en-US"/>
              <a:pPr/>
              <a:t>‹#›</a:t>
            </a:fld>
            <a:endParaRPr lang="en-US" altLang="en-US"/>
          </a:p>
        </p:txBody>
      </p:sp>
    </p:spTree>
    <p:extLst>
      <p:ext uri="{BB962C8B-B14F-4D97-AF65-F5344CB8AC3E}">
        <p14:creationId xmlns:p14="http://schemas.microsoft.com/office/powerpoint/2010/main" val="1994153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C2BD6-98C1-21E4-2B8B-DA8093DF4C3A}"/>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85704C0-810E-2CFE-CB25-7B26F900E17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A3F61A-18D9-53AA-1CA3-6DEB49D9736E}"/>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92FB025-EF8E-644F-9D19-ACE24E434FC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DF4245-8AA3-2A2A-14A6-364159B68609}"/>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76343A0-03AB-67E4-459A-63D6A8991BB0}"/>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D5379C97-EE0C-BEEA-CD3D-652A73CBA503}"/>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95A5B7EE-9EF4-5BF2-90F6-8038670BA240}"/>
              </a:ext>
            </a:extLst>
          </p:cNvPr>
          <p:cNvSpPr>
            <a:spLocks noGrp="1"/>
          </p:cNvSpPr>
          <p:nvPr>
            <p:ph type="sldNum" sz="quarter" idx="12"/>
          </p:nvPr>
        </p:nvSpPr>
        <p:spPr/>
        <p:txBody>
          <a:bodyPr/>
          <a:lstStyle>
            <a:lvl1pPr>
              <a:defRPr/>
            </a:lvl1pPr>
          </a:lstStyle>
          <a:p>
            <a:fld id="{91FD40CD-A5B2-4810-93DD-C3B32B2F739C}" type="slidenum">
              <a:rPr lang="en-US" altLang="en-US"/>
              <a:pPr/>
              <a:t>‹#›</a:t>
            </a:fld>
            <a:endParaRPr lang="en-US" altLang="en-US"/>
          </a:p>
        </p:txBody>
      </p:sp>
    </p:spTree>
    <p:extLst>
      <p:ext uri="{BB962C8B-B14F-4D97-AF65-F5344CB8AC3E}">
        <p14:creationId xmlns:p14="http://schemas.microsoft.com/office/powerpoint/2010/main" val="3073870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1A4B5-E93E-61F5-90DB-CBAB873D6AF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FEFB5ED-0945-CF25-D81E-CCD26DBB7015}"/>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1BCBDBF9-CB45-1BE6-2BEF-2473F142F7D8}"/>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DF7361BF-8AB3-2803-6D7C-6D318CF68DDA}"/>
              </a:ext>
            </a:extLst>
          </p:cNvPr>
          <p:cNvSpPr>
            <a:spLocks noGrp="1"/>
          </p:cNvSpPr>
          <p:nvPr>
            <p:ph type="sldNum" sz="quarter" idx="12"/>
          </p:nvPr>
        </p:nvSpPr>
        <p:spPr/>
        <p:txBody>
          <a:bodyPr/>
          <a:lstStyle>
            <a:lvl1pPr>
              <a:defRPr/>
            </a:lvl1pPr>
          </a:lstStyle>
          <a:p>
            <a:fld id="{EC5F92D6-EA2E-4890-82CF-0A997BDD6055}" type="slidenum">
              <a:rPr lang="en-US" altLang="en-US"/>
              <a:pPr/>
              <a:t>‹#›</a:t>
            </a:fld>
            <a:endParaRPr lang="en-US" altLang="en-US"/>
          </a:p>
        </p:txBody>
      </p:sp>
    </p:spTree>
    <p:extLst>
      <p:ext uri="{BB962C8B-B14F-4D97-AF65-F5344CB8AC3E}">
        <p14:creationId xmlns:p14="http://schemas.microsoft.com/office/powerpoint/2010/main" val="3046656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284413-F94C-44BC-62ED-4F9ADF8910FA}"/>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9C1A2DB1-A828-872F-85E6-325C5D992EBB}"/>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7B2058B8-FD23-74C7-0332-7567A8D30140}"/>
              </a:ext>
            </a:extLst>
          </p:cNvPr>
          <p:cNvSpPr>
            <a:spLocks noGrp="1"/>
          </p:cNvSpPr>
          <p:nvPr>
            <p:ph type="sldNum" sz="quarter" idx="12"/>
          </p:nvPr>
        </p:nvSpPr>
        <p:spPr/>
        <p:txBody>
          <a:bodyPr/>
          <a:lstStyle>
            <a:lvl1pPr>
              <a:defRPr/>
            </a:lvl1pPr>
          </a:lstStyle>
          <a:p>
            <a:fld id="{8FB160EC-841E-458A-9333-04642801AB1E}" type="slidenum">
              <a:rPr lang="en-US" altLang="en-US"/>
              <a:pPr/>
              <a:t>‹#›</a:t>
            </a:fld>
            <a:endParaRPr lang="en-US" altLang="en-US"/>
          </a:p>
        </p:txBody>
      </p:sp>
    </p:spTree>
    <p:extLst>
      <p:ext uri="{BB962C8B-B14F-4D97-AF65-F5344CB8AC3E}">
        <p14:creationId xmlns:p14="http://schemas.microsoft.com/office/powerpoint/2010/main" val="2685583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3085A-D058-1EBD-FB0F-D803946B45C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44836BF-4FD8-1911-1684-4F923BD9FAA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43A44CC-3D02-B6C5-5DD8-334114AF10D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E4DD17-32D3-D89E-07D8-ED83CC838AB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E4C28F7-2FB2-EE07-3125-B554BE06057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1D7C121-5618-0B1E-37B8-5BEB0BC65E0D}"/>
              </a:ext>
            </a:extLst>
          </p:cNvPr>
          <p:cNvSpPr>
            <a:spLocks noGrp="1"/>
          </p:cNvSpPr>
          <p:nvPr>
            <p:ph type="sldNum" sz="quarter" idx="12"/>
          </p:nvPr>
        </p:nvSpPr>
        <p:spPr/>
        <p:txBody>
          <a:bodyPr/>
          <a:lstStyle>
            <a:lvl1pPr>
              <a:defRPr/>
            </a:lvl1pPr>
          </a:lstStyle>
          <a:p>
            <a:fld id="{A8E841F4-9855-4D97-8617-42FDE6748FA7}" type="slidenum">
              <a:rPr lang="en-US" altLang="en-US"/>
              <a:pPr/>
              <a:t>‹#›</a:t>
            </a:fld>
            <a:endParaRPr lang="en-US" altLang="en-US"/>
          </a:p>
        </p:txBody>
      </p:sp>
    </p:spTree>
    <p:extLst>
      <p:ext uri="{BB962C8B-B14F-4D97-AF65-F5344CB8AC3E}">
        <p14:creationId xmlns:p14="http://schemas.microsoft.com/office/powerpoint/2010/main" val="734185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FAC10-B9A1-C29C-A2F7-13A65B35B3E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D2D629A-2A97-16AB-AD3A-8D1073F0CAD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3993355-D68E-699E-E5F3-BFCBA14CA97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09DC79-2ED0-884D-175B-D4B47313F28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45F88F8-7C48-857C-78F3-44EB0E4937C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AD0208F-32A0-0128-2F4E-B24115535DE4}"/>
              </a:ext>
            </a:extLst>
          </p:cNvPr>
          <p:cNvSpPr>
            <a:spLocks noGrp="1"/>
          </p:cNvSpPr>
          <p:nvPr>
            <p:ph type="sldNum" sz="quarter" idx="12"/>
          </p:nvPr>
        </p:nvSpPr>
        <p:spPr/>
        <p:txBody>
          <a:bodyPr/>
          <a:lstStyle>
            <a:lvl1pPr>
              <a:defRPr/>
            </a:lvl1pPr>
          </a:lstStyle>
          <a:p>
            <a:fld id="{F1C26525-58D6-498E-B762-B0E7241BD5CC}" type="slidenum">
              <a:rPr lang="en-US" altLang="en-US"/>
              <a:pPr/>
              <a:t>‹#›</a:t>
            </a:fld>
            <a:endParaRPr lang="en-US" altLang="en-US"/>
          </a:p>
        </p:txBody>
      </p:sp>
    </p:spTree>
    <p:extLst>
      <p:ext uri="{BB962C8B-B14F-4D97-AF65-F5344CB8AC3E}">
        <p14:creationId xmlns:p14="http://schemas.microsoft.com/office/powerpoint/2010/main" val="3198449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42FC7D2-2ABD-F7F9-BC7F-CFF55F886CD4}"/>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F301553-1219-E034-3D7D-419134468060}"/>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585E85A-309C-68C0-0CA5-517DBA88AF65}"/>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ltLang="en-US"/>
          </a:p>
        </p:txBody>
      </p:sp>
      <p:sp>
        <p:nvSpPr>
          <p:cNvPr id="1029" name="Rectangle 5">
            <a:extLst>
              <a:ext uri="{FF2B5EF4-FFF2-40B4-BE49-F238E27FC236}">
                <a16:creationId xmlns:a16="http://schemas.microsoft.com/office/drawing/2014/main" id="{B1A0D224-C78E-ABF0-EDC6-4F6868A9A01E}"/>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ltLang="en-US"/>
          </a:p>
        </p:txBody>
      </p:sp>
      <p:sp>
        <p:nvSpPr>
          <p:cNvPr id="1030" name="Rectangle 6">
            <a:extLst>
              <a:ext uri="{FF2B5EF4-FFF2-40B4-BE49-F238E27FC236}">
                <a16:creationId xmlns:a16="http://schemas.microsoft.com/office/drawing/2014/main" id="{DF5FD984-08EC-6AE5-9927-B104A9646B32}"/>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1249CEF7-05A3-4F14-AFB0-25B836FF3774}"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anose="02020603050405020304" pitchFamily="18" charset="0"/>
        </a:defRPr>
      </a:lvl2pPr>
      <a:lvl3pPr algn="ctr" rtl="0" eaLnBrk="0" fontAlgn="base" hangingPunct="0">
        <a:spcBef>
          <a:spcPct val="0"/>
        </a:spcBef>
        <a:spcAft>
          <a:spcPct val="0"/>
        </a:spcAft>
        <a:defRPr sz="4400">
          <a:solidFill>
            <a:schemeClr val="tx2"/>
          </a:solidFill>
          <a:latin typeface="Times" panose="02020603050405020304" pitchFamily="18" charset="0"/>
        </a:defRPr>
      </a:lvl3pPr>
      <a:lvl4pPr algn="ctr" rtl="0" eaLnBrk="0" fontAlgn="base" hangingPunct="0">
        <a:spcBef>
          <a:spcPct val="0"/>
        </a:spcBef>
        <a:spcAft>
          <a:spcPct val="0"/>
        </a:spcAft>
        <a:defRPr sz="4400">
          <a:solidFill>
            <a:schemeClr val="tx2"/>
          </a:solidFill>
          <a:latin typeface="Times" panose="02020603050405020304" pitchFamily="18" charset="0"/>
        </a:defRPr>
      </a:lvl4pPr>
      <a:lvl5pPr algn="ctr" rtl="0" eaLnBrk="0" fontAlgn="base" hangingPunct="0">
        <a:spcBef>
          <a:spcPct val="0"/>
        </a:spcBef>
        <a:spcAft>
          <a:spcPct val="0"/>
        </a:spcAft>
        <a:defRPr sz="4400">
          <a:solidFill>
            <a:schemeClr val="tx2"/>
          </a:solidFill>
          <a:latin typeface="Times" panose="02020603050405020304" pitchFamily="18" charset="0"/>
        </a:defRPr>
      </a:lvl5pPr>
      <a:lvl6pPr marL="457200" algn="ctr" rtl="0" eaLnBrk="0" fontAlgn="base" hangingPunct="0">
        <a:spcBef>
          <a:spcPct val="0"/>
        </a:spcBef>
        <a:spcAft>
          <a:spcPct val="0"/>
        </a:spcAft>
        <a:defRPr sz="4400">
          <a:solidFill>
            <a:schemeClr val="tx2"/>
          </a:solidFill>
          <a:latin typeface="Times" panose="02020603050405020304" pitchFamily="18" charset="0"/>
        </a:defRPr>
      </a:lvl6pPr>
      <a:lvl7pPr marL="914400" algn="ctr" rtl="0" eaLnBrk="0" fontAlgn="base" hangingPunct="0">
        <a:spcBef>
          <a:spcPct val="0"/>
        </a:spcBef>
        <a:spcAft>
          <a:spcPct val="0"/>
        </a:spcAft>
        <a:defRPr sz="4400">
          <a:solidFill>
            <a:schemeClr val="tx2"/>
          </a:solidFill>
          <a:latin typeface="Times" panose="02020603050405020304" pitchFamily="18" charset="0"/>
        </a:defRPr>
      </a:lvl7pPr>
      <a:lvl8pPr marL="1371600" algn="ctr" rtl="0" eaLnBrk="0" fontAlgn="base" hangingPunct="0">
        <a:spcBef>
          <a:spcPct val="0"/>
        </a:spcBef>
        <a:spcAft>
          <a:spcPct val="0"/>
        </a:spcAft>
        <a:defRPr sz="4400">
          <a:solidFill>
            <a:schemeClr val="tx2"/>
          </a:solidFill>
          <a:latin typeface="Times" panose="02020603050405020304" pitchFamily="18" charset="0"/>
        </a:defRPr>
      </a:lvl8pPr>
      <a:lvl9pPr marL="1828800" algn="ctr" rtl="0" eaLnBrk="0" fontAlgn="base" hangingPunct="0">
        <a:spcBef>
          <a:spcPct val="0"/>
        </a:spcBef>
        <a:spcAft>
          <a:spcPct val="0"/>
        </a:spcAft>
        <a:defRPr sz="4400">
          <a:solidFill>
            <a:schemeClr val="tx2"/>
          </a:solidFill>
          <a:latin typeface="Times"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6.wmf"/></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hyperlink" Target="Macintosh%20HD:Documents:F1403_2002:CH%203:FlashElements.app"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Macintosh%20HD:Documents:F1403_2002:CH%203:FlashElements.app"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hyperlink" Target="Macintosh%20HD:Documents:F1403_2002:CH%203:FlashElements.app"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cintosh%20HD:Documents:F1403_2002:CH%203:FlashElements.app"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Macintosh%20HD:Documents:F1403_2002:CH%203:FlashElements.app"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Macintosh%20HD:Documents:F1403_2002:CH%203:FlashElements.app"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www.worldofteaching.com/"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NaCl.MOV"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ext Box 2">
            <a:extLst>
              <a:ext uri="{FF2B5EF4-FFF2-40B4-BE49-F238E27FC236}">
                <a16:creationId xmlns:a16="http://schemas.microsoft.com/office/drawing/2014/main" id="{F9442229-0548-23FF-EC25-5AC026DD6D4D}"/>
              </a:ext>
            </a:extLst>
          </p:cNvPr>
          <p:cNvSpPr txBox="1">
            <a:spLocks noChangeArrowheads="1"/>
          </p:cNvSpPr>
          <p:nvPr/>
        </p:nvSpPr>
        <p:spPr bwMode="auto">
          <a:xfrm>
            <a:off x="152400" y="304800"/>
            <a:ext cx="8839200" cy="465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t>Chemical compounds - covalent (molecular) and ionic</a:t>
            </a:r>
          </a:p>
          <a:p>
            <a:pPr>
              <a:spcBef>
                <a:spcPct val="50000"/>
              </a:spcBef>
            </a:pPr>
            <a:r>
              <a:rPr lang="en-US" altLang="en-US" sz="2400" b="1"/>
              <a:t>Chemical formulas </a:t>
            </a:r>
          </a:p>
          <a:p>
            <a:pPr>
              <a:spcBef>
                <a:spcPct val="50000"/>
              </a:spcBef>
            </a:pPr>
            <a:r>
              <a:rPr lang="en-US" altLang="en-US" sz="2400" b="1"/>
              <a:t>	elemental analysis, empirical formulas</a:t>
            </a:r>
          </a:p>
          <a:p>
            <a:pPr>
              <a:spcBef>
                <a:spcPct val="50000"/>
              </a:spcBef>
            </a:pPr>
            <a:r>
              <a:rPr lang="en-US" altLang="en-US" sz="2400" b="1"/>
              <a:t>	Molar masses with empirical formulas --&gt; chemical 	formula</a:t>
            </a:r>
          </a:p>
          <a:p>
            <a:pPr>
              <a:spcBef>
                <a:spcPct val="50000"/>
              </a:spcBef>
            </a:pPr>
            <a:r>
              <a:rPr lang="en-US" altLang="en-US" sz="2400" b="1"/>
              <a:t>Expressing chemical equations</a:t>
            </a:r>
          </a:p>
          <a:p>
            <a:pPr>
              <a:spcBef>
                <a:spcPct val="50000"/>
              </a:spcBef>
            </a:pPr>
            <a:r>
              <a:rPr lang="en-US" altLang="en-US" sz="2400" b="1"/>
              <a:t>Stoichiometric calculations</a:t>
            </a:r>
          </a:p>
          <a:p>
            <a:pPr>
              <a:spcBef>
                <a:spcPct val="50000"/>
              </a:spcBef>
            </a:pPr>
            <a:r>
              <a:rPr lang="en-US" altLang="en-US" sz="2400" b="1"/>
              <a:t>Limiting Reactant : determines amount of product formed</a:t>
            </a:r>
          </a:p>
          <a:p>
            <a:pPr>
              <a:spcBef>
                <a:spcPct val="50000"/>
              </a:spcBef>
            </a:pPr>
            <a:r>
              <a:rPr lang="en-US" altLang="en-US" sz="2400" b="1"/>
              <a:t>Theoretical yields vs actual yields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4" name="Picture 2">
            <a:extLst>
              <a:ext uri="{FF2B5EF4-FFF2-40B4-BE49-F238E27FC236}">
                <a16:creationId xmlns:a16="http://schemas.microsoft.com/office/drawing/2014/main" id="{73CBC091-B56B-DF51-388E-04F53A8504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355600"/>
            <a:ext cx="8128000" cy="614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84" name="Picture 16">
            <a:extLst>
              <a:ext uri="{FF2B5EF4-FFF2-40B4-BE49-F238E27FC236}">
                <a16:creationId xmlns:a16="http://schemas.microsoft.com/office/drawing/2014/main" id="{0F20681A-0DCD-9A0C-C7F4-FDB80BA63C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33400"/>
            <a:ext cx="8915400" cy="54467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8FB98FF2-DE5E-1FE7-3F43-6D5E20824276}"/>
              </a:ext>
            </a:extLst>
          </p:cNvPr>
          <p:cNvSpPr>
            <a:spLocks noGrp="1" noChangeArrowheads="1"/>
          </p:cNvSpPr>
          <p:nvPr>
            <p:ph type="subTitle" idx="1"/>
          </p:nvPr>
        </p:nvSpPr>
        <p:spPr>
          <a:xfrm>
            <a:off x="0" y="3429000"/>
            <a:ext cx="9144000" cy="3276600"/>
          </a:xfrm>
        </p:spPr>
        <p:txBody>
          <a:bodyPr/>
          <a:lstStyle/>
          <a:p>
            <a:pPr algn="l"/>
            <a:r>
              <a:rPr lang="en-US" altLang="en-US" b="1">
                <a:latin typeface="Arial" panose="020B0604020202020204" pitchFamily="34" charset="0"/>
                <a:cs typeface="Times" panose="02020603050405020304" pitchFamily="18" charset="0"/>
              </a:rPr>
              <a:t>Columns are called </a:t>
            </a:r>
            <a:r>
              <a:rPr lang="en-US" altLang="en-US" b="1">
                <a:solidFill>
                  <a:schemeClr val="tx2"/>
                </a:solidFill>
                <a:latin typeface="Arial" panose="020B0604020202020204" pitchFamily="34" charset="0"/>
                <a:cs typeface="Times" panose="02020603050405020304" pitchFamily="18" charset="0"/>
              </a:rPr>
              <a:t>GROUPS</a:t>
            </a:r>
            <a:r>
              <a:rPr lang="en-US" altLang="en-US" b="1">
                <a:latin typeface="Arial" panose="020B0604020202020204" pitchFamily="34" charset="0"/>
                <a:cs typeface="Times" panose="02020603050405020304" pitchFamily="18" charset="0"/>
              </a:rPr>
              <a:t> (FAMILIES) and rows are called </a:t>
            </a:r>
            <a:r>
              <a:rPr lang="en-US" altLang="en-US" b="1">
                <a:solidFill>
                  <a:schemeClr val="tx2"/>
                </a:solidFill>
                <a:latin typeface="Arial" panose="020B0604020202020204" pitchFamily="34" charset="0"/>
                <a:cs typeface="Times" panose="02020603050405020304" pitchFamily="18" charset="0"/>
              </a:rPr>
              <a:t>PERIODS</a:t>
            </a:r>
            <a:r>
              <a:rPr lang="en-US" altLang="en-US" b="1">
                <a:latin typeface="Arial" panose="020B0604020202020204" pitchFamily="34" charset="0"/>
                <a:cs typeface="Times" panose="02020603050405020304" pitchFamily="18" charset="0"/>
              </a:rPr>
              <a:t>.  </a:t>
            </a:r>
          </a:p>
          <a:p>
            <a:pPr algn="l"/>
            <a:endParaRPr lang="en-US" altLang="en-US" b="1">
              <a:latin typeface="Arial" panose="020B0604020202020204" pitchFamily="34" charset="0"/>
              <a:cs typeface="Times" panose="02020603050405020304" pitchFamily="18" charset="0"/>
            </a:endParaRPr>
          </a:p>
          <a:p>
            <a:pPr algn="l"/>
            <a:r>
              <a:rPr lang="en-US" altLang="en-US" b="1">
                <a:solidFill>
                  <a:schemeClr val="tx2"/>
                </a:solidFill>
                <a:latin typeface="Arial" panose="020B0604020202020204" pitchFamily="34" charset="0"/>
                <a:cs typeface="Times" panose="02020603050405020304" pitchFamily="18" charset="0"/>
              </a:rPr>
              <a:t>Elements in a group have similar chemical and physical properties.  </a:t>
            </a:r>
          </a:p>
          <a:p>
            <a:pPr algn="l"/>
            <a:endParaRPr lang="en-US" altLang="en-US" b="1">
              <a:latin typeface="Arial" panose="020B0604020202020204" pitchFamily="34" charset="0"/>
              <a:cs typeface="Times" panose="02020603050405020304" pitchFamily="18" charset="0"/>
            </a:endParaRPr>
          </a:p>
        </p:txBody>
      </p:sp>
      <p:pic>
        <p:nvPicPr>
          <p:cNvPr id="84998" name="Picture 6">
            <a:extLst>
              <a:ext uri="{FF2B5EF4-FFF2-40B4-BE49-F238E27FC236}">
                <a16:creationId xmlns:a16="http://schemas.microsoft.com/office/drawing/2014/main" id="{10745CDC-CFB6-BCFE-9B1E-85A5103F10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76200"/>
            <a:ext cx="5410200" cy="3305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158037E9-002C-A7A9-BC91-E7EC02320FE6}"/>
              </a:ext>
            </a:extLst>
          </p:cNvPr>
          <p:cNvSpPr>
            <a:spLocks noGrp="1" noChangeArrowheads="1"/>
          </p:cNvSpPr>
          <p:nvPr>
            <p:ph type="subTitle" idx="1"/>
          </p:nvPr>
        </p:nvSpPr>
        <p:spPr>
          <a:xfrm>
            <a:off x="0" y="3886200"/>
            <a:ext cx="9144000" cy="2514600"/>
          </a:xfrm>
        </p:spPr>
        <p:txBody>
          <a:bodyPr/>
          <a:lstStyle/>
          <a:p>
            <a:pPr algn="l"/>
            <a:r>
              <a:rPr lang="en-US" altLang="en-US" b="1">
                <a:latin typeface="Arial" panose="020B0604020202020204" pitchFamily="34" charset="0"/>
                <a:cs typeface="Times" panose="02020603050405020304" pitchFamily="18" charset="0"/>
              </a:rPr>
              <a:t>The total number of electrons within a group is different, increasing in number down a group</a:t>
            </a:r>
          </a:p>
          <a:p>
            <a:pPr algn="l"/>
            <a:endParaRPr lang="en-US" altLang="en-US" b="1">
              <a:latin typeface="Arial" panose="020B0604020202020204" pitchFamily="34" charset="0"/>
              <a:cs typeface="Times" panose="02020603050405020304" pitchFamily="18" charset="0"/>
            </a:endParaRPr>
          </a:p>
          <a:p>
            <a:pPr algn="l"/>
            <a:r>
              <a:rPr lang="en-US" altLang="en-US" b="1">
                <a:latin typeface="Arial" panose="020B0604020202020204" pitchFamily="34" charset="0"/>
                <a:cs typeface="Times" panose="02020603050405020304" pitchFamily="18" charset="0"/>
              </a:rPr>
              <a:t>However, the number of electrons furthest away from the nucleus, called the OUTER or </a:t>
            </a:r>
            <a:r>
              <a:rPr lang="en-US" altLang="en-US" b="1">
                <a:solidFill>
                  <a:schemeClr val="tx2"/>
                </a:solidFill>
                <a:latin typeface="Arial" panose="020B0604020202020204" pitchFamily="34" charset="0"/>
                <a:cs typeface="Times" panose="02020603050405020304" pitchFamily="18" charset="0"/>
              </a:rPr>
              <a:t>VALENCE</a:t>
            </a:r>
            <a:r>
              <a:rPr lang="en-US" altLang="en-US" b="1">
                <a:latin typeface="Arial" panose="020B0604020202020204" pitchFamily="34" charset="0"/>
                <a:cs typeface="Times" panose="02020603050405020304" pitchFamily="18" charset="0"/>
              </a:rPr>
              <a:t> electrons is the same for all elements in a group.  </a:t>
            </a:r>
            <a:endParaRPr lang="en-US" altLang="en-US" sz="3200">
              <a:latin typeface="Arial" panose="020B0604020202020204" pitchFamily="34" charset="0"/>
              <a:cs typeface="Times" panose="02020603050405020304" pitchFamily="18" charset="0"/>
            </a:endParaRPr>
          </a:p>
        </p:txBody>
      </p:sp>
      <p:pic>
        <p:nvPicPr>
          <p:cNvPr id="86022" name="Picture 6">
            <a:extLst>
              <a:ext uri="{FF2B5EF4-FFF2-40B4-BE49-F238E27FC236}">
                <a16:creationId xmlns:a16="http://schemas.microsoft.com/office/drawing/2014/main" id="{AD740C7A-B10B-5106-F1B6-A77FA1ED61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76200"/>
            <a:ext cx="5943600" cy="36306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D895D04F-37A6-C7F0-1536-C9EEE6F74ACA}"/>
              </a:ext>
            </a:extLst>
          </p:cNvPr>
          <p:cNvSpPr>
            <a:spLocks noGrp="1" noChangeArrowheads="1"/>
          </p:cNvSpPr>
          <p:nvPr>
            <p:ph type="subTitle" idx="1"/>
          </p:nvPr>
        </p:nvSpPr>
        <p:spPr>
          <a:xfrm>
            <a:off x="0" y="4267200"/>
            <a:ext cx="8991600" cy="1828800"/>
          </a:xfrm>
        </p:spPr>
        <p:txBody>
          <a:bodyPr/>
          <a:lstStyle/>
          <a:p>
            <a:pPr algn="l"/>
            <a:r>
              <a:rPr lang="en-US" altLang="en-US" b="1">
                <a:latin typeface="Arial" panose="020B0604020202020204" pitchFamily="34" charset="0"/>
                <a:cs typeface="Times" panose="02020603050405020304" pitchFamily="18" charset="0"/>
              </a:rPr>
              <a:t>Groups are referred to by names, which often derive from their properties</a:t>
            </a:r>
          </a:p>
          <a:p>
            <a:pPr algn="l"/>
            <a:r>
              <a:rPr lang="en-US" altLang="en-US" b="1">
                <a:latin typeface="Arial" panose="020B0604020202020204" pitchFamily="34" charset="0"/>
                <a:cs typeface="Times" panose="02020603050405020304" pitchFamily="18" charset="0"/>
              </a:rPr>
              <a:t>I – Alkali metals; II – Alkaline Earth metals</a:t>
            </a:r>
          </a:p>
          <a:p>
            <a:pPr algn="l"/>
            <a:r>
              <a:rPr lang="en-US" altLang="en-US" b="1">
                <a:latin typeface="Arial" panose="020B0604020202020204" pitchFamily="34" charset="0"/>
                <a:cs typeface="Times" panose="02020603050405020304" pitchFamily="18" charset="0"/>
              </a:rPr>
              <a:t>VII – Halogens; VIII – Noble gases</a:t>
            </a:r>
          </a:p>
        </p:txBody>
      </p:sp>
      <p:sp>
        <p:nvSpPr>
          <p:cNvPr id="87045" name="Text Box 5">
            <a:extLst>
              <a:ext uri="{FF2B5EF4-FFF2-40B4-BE49-F238E27FC236}">
                <a16:creationId xmlns:a16="http://schemas.microsoft.com/office/drawing/2014/main" id="{51AA6E90-A7BE-784E-FA93-1B8736B46B8D}"/>
              </a:ext>
            </a:extLst>
          </p:cNvPr>
          <p:cNvSpPr txBox="1">
            <a:spLocks noChangeArrowheads="1"/>
          </p:cNvSpPr>
          <p:nvPr/>
        </p:nvSpPr>
        <p:spPr bwMode="auto">
          <a:xfrm>
            <a:off x="0" y="5959475"/>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a:cs typeface="Times" panose="02020603050405020304" pitchFamily="18" charset="0"/>
              </a:rPr>
              <a:t>The elements in the middle block are called TRANSITION ELEMENTS</a:t>
            </a:r>
            <a:endParaRPr lang="en-US" altLang="en-US"/>
          </a:p>
        </p:txBody>
      </p:sp>
      <p:pic>
        <p:nvPicPr>
          <p:cNvPr id="87055" name="Picture 15">
            <a:extLst>
              <a:ext uri="{FF2B5EF4-FFF2-40B4-BE49-F238E27FC236}">
                <a16:creationId xmlns:a16="http://schemas.microsoft.com/office/drawing/2014/main" id="{41D7E017-A3D7-DD37-4BEE-E2337EE106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76200"/>
            <a:ext cx="6400800" cy="39100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748D8917-5821-83CB-BDB7-7BF2867FA685}"/>
              </a:ext>
            </a:extLst>
          </p:cNvPr>
          <p:cNvSpPr>
            <a:spLocks noGrp="1" noChangeArrowheads="1"/>
          </p:cNvSpPr>
          <p:nvPr>
            <p:ph type="subTitle" idx="1"/>
          </p:nvPr>
        </p:nvSpPr>
        <p:spPr>
          <a:xfrm>
            <a:off x="0" y="3810000"/>
            <a:ext cx="9144000" cy="2895600"/>
          </a:xfrm>
        </p:spPr>
        <p:txBody>
          <a:bodyPr/>
          <a:lstStyle/>
          <a:p>
            <a:pPr algn="l"/>
            <a:r>
              <a:rPr lang="en-US" altLang="en-US" b="1">
                <a:latin typeface="Arial" panose="020B0604020202020204" pitchFamily="34" charset="0"/>
                <a:cs typeface="Times" panose="02020603050405020304" pitchFamily="18" charset="0"/>
              </a:rPr>
              <a:t>Elements in the A group are diverse; metals and non-metals, solids and gases at room temperature.</a:t>
            </a:r>
          </a:p>
          <a:p>
            <a:pPr algn="l"/>
            <a:r>
              <a:rPr lang="en-US" altLang="en-US" b="1">
                <a:latin typeface="Arial" panose="020B0604020202020204" pitchFamily="34" charset="0"/>
                <a:cs typeface="Times" panose="02020603050405020304" pitchFamily="18" charset="0"/>
              </a:rPr>
              <a:t>The transition elements are all metals, and are solids at room temp, except for Hg.</a:t>
            </a:r>
          </a:p>
          <a:p>
            <a:pPr algn="l"/>
            <a:endParaRPr lang="en-US" altLang="en-US" b="1">
              <a:latin typeface="Arial" panose="020B0604020202020204" pitchFamily="34" charset="0"/>
              <a:cs typeface="Times" panose="02020603050405020304" pitchFamily="18" charset="0"/>
            </a:endParaRPr>
          </a:p>
          <a:p>
            <a:pPr algn="l"/>
            <a:r>
              <a:rPr lang="en-US" altLang="en-US" b="1">
                <a:latin typeface="Arial" panose="020B0604020202020204" pitchFamily="34" charset="0"/>
                <a:cs typeface="Times" panose="02020603050405020304" pitchFamily="18" charset="0"/>
              </a:rPr>
              <a:t>Among the transition elements are two sets of 14 elements - the LANTHANIDES and the ACTINIDES</a:t>
            </a:r>
          </a:p>
        </p:txBody>
      </p:sp>
      <p:pic>
        <p:nvPicPr>
          <p:cNvPr id="88069" name="Picture 5">
            <a:extLst>
              <a:ext uri="{FF2B5EF4-FFF2-40B4-BE49-F238E27FC236}">
                <a16:creationId xmlns:a16="http://schemas.microsoft.com/office/drawing/2014/main" id="{9C7C32AB-7A9F-45D0-1578-10F130B9DC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76200"/>
            <a:ext cx="5943600" cy="36306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1E343E28-A4ED-3B13-E17D-C1D5F259C1E2}"/>
              </a:ext>
            </a:extLst>
          </p:cNvPr>
          <p:cNvSpPr>
            <a:spLocks noGrp="1" noChangeArrowheads="1"/>
          </p:cNvSpPr>
          <p:nvPr>
            <p:ph type="subTitle" idx="1"/>
          </p:nvPr>
        </p:nvSpPr>
        <p:spPr>
          <a:xfrm>
            <a:off x="76200" y="4495800"/>
            <a:ext cx="8763000" cy="2209800"/>
          </a:xfrm>
        </p:spPr>
        <p:txBody>
          <a:bodyPr/>
          <a:lstStyle/>
          <a:p>
            <a:pPr algn="l"/>
            <a:r>
              <a:rPr lang="en-US" altLang="en-US" b="1">
                <a:latin typeface="Arial" panose="020B0604020202020204" pitchFamily="34" charset="0"/>
                <a:cs typeface="Times" panose="02020603050405020304" pitchFamily="18" charset="0"/>
              </a:rPr>
              <a:t>Physical and Chemical properties such as melting points, thermal and electrical conductivity, atomic size, vary systematically across the periodic table.</a:t>
            </a:r>
          </a:p>
          <a:p>
            <a:pPr algn="l"/>
            <a:endParaRPr lang="en-US" altLang="en-US" b="1">
              <a:latin typeface="Arial" panose="020B0604020202020204" pitchFamily="34" charset="0"/>
              <a:cs typeface="Times" panose="02020603050405020304" pitchFamily="18" charset="0"/>
            </a:endParaRPr>
          </a:p>
          <a:p>
            <a:pPr algn="l"/>
            <a:r>
              <a:rPr lang="en-US" altLang="en-US" b="1">
                <a:latin typeface="Arial" panose="020B0604020202020204" pitchFamily="34" charset="0"/>
                <a:cs typeface="Times" panose="02020603050405020304" pitchFamily="18" charset="0"/>
              </a:rPr>
              <a:t>Elements within a column have similar properties</a:t>
            </a:r>
          </a:p>
        </p:txBody>
      </p:sp>
      <p:pic>
        <p:nvPicPr>
          <p:cNvPr id="89093" name="Picture 5">
            <a:extLst>
              <a:ext uri="{FF2B5EF4-FFF2-40B4-BE49-F238E27FC236}">
                <a16:creationId xmlns:a16="http://schemas.microsoft.com/office/drawing/2014/main" id="{F376CDE7-0176-77BC-0DF3-DBE62B3DFE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76200"/>
            <a:ext cx="6477000" cy="3956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9" name="Picture 3">
            <a:extLst>
              <a:ext uri="{FF2B5EF4-FFF2-40B4-BE49-F238E27FC236}">
                <a16:creationId xmlns:a16="http://schemas.microsoft.com/office/drawing/2014/main" id="{3FB3F776-4897-8F44-7F3B-F8D45E1844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76200"/>
            <a:ext cx="7010400" cy="3522663"/>
          </a:xfrm>
          <a:prstGeom prst="rect">
            <a:avLst/>
          </a:prstGeom>
          <a:noFill/>
          <a:extLst>
            <a:ext uri="{909E8E84-426E-40DD-AFC4-6F175D3DCCD1}">
              <a14:hiddenFill xmlns:a14="http://schemas.microsoft.com/office/drawing/2010/main">
                <a:solidFill>
                  <a:srgbClr val="FFFFFF"/>
                </a:solidFill>
              </a14:hiddenFill>
            </a:ext>
          </a:extLst>
        </p:spPr>
      </p:pic>
      <p:sp>
        <p:nvSpPr>
          <p:cNvPr id="203780" name="Text Box 4">
            <a:extLst>
              <a:ext uri="{FF2B5EF4-FFF2-40B4-BE49-F238E27FC236}">
                <a16:creationId xmlns:a16="http://schemas.microsoft.com/office/drawing/2014/main" id="{94A5B73B-FDCF-626D-68B3-499DFB4990F3}"/>
              </a:ext>
            </a:extLst>
          </p:cNvPr>
          <p:cNvSpPr txBox="1">
            <a:spLocks noChangeArrowheads="1"/>
          </p:cNvSpPr>
          <p:nvPr/>
        </p:nvSpPr>
        <p:spPr bwMode="auto">
          <a:xfrm rot="-5400000">
            <a:off x="-235743" y="1532731"/>
            <a:ext cx="2063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Atomic radius (Å)</a:t>
            </a:r>
          </a:p>
        </p:txBody>
      </p:sp>
      <p:pic>
        <p:nvPicPr>
          <p:cNvPr id="203781" name="Picture 5">
            <a:extLst>
              <a:ext uri="{FF2B5EF4-FFF2-40B4-BE49-F238E27FC236}">
                <a16:creationId xmlns:a16="http://schemas.microsoft.com/office/drawing/2014/main" id="{44DB480F-69A0-A73A-E465-443F4715D6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733800"/>
            <a:ext cx="4800600" cy="2933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2" name="Group 22">
            <a:extLst>
              <a:ext uri="{FF2B5EF4-FFF2-40B4-BE49-F238E27FC236}">
                <a16:creationId xmlns:a16="http://schemas.microsoft.com/office/drawing/2014/main" id="{90FCAFF2-E3A3-9313-1276-FFAA9221D289}"/>
              </a:ext>
            </a:extLst>
          </p:cNvPr>
          <p:cNvGrpSpPr>
            <a:grpSpLocks/>
          </p:cNvGrpSpPr>
          <p:nvPr/>
        </p:nvGrpSpPr>
        <p:grpSpPr bwMode="auto">
          <a:xfrm>
            <a:off x="1524000" y="838200"/>
            <a:ext cx="6096000" cy="3851275"/>
            <a:chOff x="960" y="528"/>
            <a:chExt cx="3840" cy="2426"/>
          </a:xfrm>
        </p:grpSpPr>
        <p:graphicFrame>
          <p:nvGraphicFramePr>
            <p:cNvPr id="204802" name="Object 2">
              <a:extLst>
                <a:ext uri="{FF2B5EF4-FFF2-40B4-BE49-F238E27FC236}">
                  <a16:creationId xmlns:a16="http://schemas.microsoft.com/office/drawing/2014/main" id="{B7175934-90E2-005F-10E7-A29389AFCF1F}"/>
                </a:ext>
              </a:extLst>
            </p:cNvPr>
            <p:cNvGraphicFramePr>
              <a:graphicFrameLocks noChangeAspect="1"/>
            </p:cNvGraphicFramePr>
            <p:nvPr/>
          </p:nvGraphicFramePr>
          <p:xfrm>
            <a:off x="960" y="528"/>
            <a:ext cx="3840" cy="2426"/>
          </p:xfrm>
          <a:graphic>
            <a:graphicData uri="http://schemas.openxmlformats.org/presentationml/2006/ole">
              <mc:AlternateContent xmlns:mc="http://schemas.openxmlformats.org/markup-compatibility/2006">
                <mc:Choice xmlns:v="urn:schemas-microsoft-com:vml" Requires="v">
                  <p:oleObj name="Worksheet" r:id="rId3" imgW="10591800" imgH="6692900" progId="Excel.Sheet.8">
                    <p:embed/>
                  </p:oleObj>
                </mc:Choice>
                <mc:Fallback>
                  <p:oleObj name="Worksheet" r:id="rId3" imgW="10591800" imgH="6692900" progId="Excel.Shee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 y="528"/>
                          <a:ext cx="3840" cy="2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03" name="Text Box 3">
              <a:extLst>
                <a:ext uri="{FF2B5EF4-FFF2-40B4-BE49-F238E27FC236}">
                  <a16:creationId xmlns:a16="http://schemas.microsoft.com/office/drawing/2014/main" id="{DC08FFD8-3ABF-1F78-C304-CC70F5698DA2}"/>
                </a:ext>
              </a:extLst>
            </p:cNvPr>
            <p:cNvSpPr txBox="1">
              <a:spLocks noChangeArrowheads="1"/>
            </p:cNvSpPr>
            <p:nvPr/>
          </p:nvSpPr>
          <p:spPr bwMode="auto">
            <a:xfrm>
              <a:off x="1248" y="2304"/>
              <a:ext cx="24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solidFill>
                    <a:schemeClr val="bg2"/>
                  </a:solidFill>
                </a:rPr>
                <a:t>Li</a:t>
              </a:r>
            </a:p>
          </p:txBody>
        </p:sp>
        <p:sp>
          <p:nvSpPr>
            <p:cNvPr id="204804" name="Text Box 4">
              <a:extLst>
                <a:ext uri="{FF2B5EF4-FFF2-40B4-BE49-F238E27FC236}">
                  <a16:creationId xmlns:a16="http://schemas.microsoft.com/office/drawing/2014/main" id="{7552D1BF-E116-226D-E9AC-6F66C3EDF4E9}"/>
                </a:ext>
              </a:extLst>
            </p:cNvPr>
            <p:cNvSpPr txBox="1">
              <a:spLocks noChangeArrowheads="1"/>
            </p:cNvSpPr>
            <p:nvPr/>
          </p:nvSpPr>
          <p:spPr bwMode="auto">
            <a:xfrm>
              <a:off x="1344" y="1872"/>
              <a:ext cx="28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solidFill>
                    <a:schemeClr val="bg2"/>
                  </a:solidFill>
                </a:rPr>
                <a:t>Be</a:t>
              </a:r>
            </a:p>
          </p:txBody>
        </p:sp>
        <p:sp>
          <p:nvSpPr>
            <p:cNvPr id="204805" name="Text Box 5">
              <a:extLst>
                <a:ext uri="{FF2B5EF4-FFF2-40B4-BE49-F238E27FC236}">
                  <a16:creationId xmlns:a16="http://schemas.microsoft.com/office/drawing/2014/main" id="{8294F65D-93C5-87F6-4F45-6F151ED7AD75}"/>
                </a:ext>
              </a:extLst>
            </p:cNvPr>
            <p:cNvSpPr txBox="1">
              <a:spLocks noChangeArrowheads="1"/>
            </p:cNvSpPr>
            <p:nvPr/>
          </p:nvSpPr>
          <p:spPr bwMode="auto">
            <a:xfrm>
              <a:off x="1584" y="1440"/>
              <a:ext cx="28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solidFill>
                    <a:schemeClr val="bg2"/>
                  </a:solidFill>
                </a:rPr>
                <a:t>B</a:t>
              </a:r>
            </a:p>
          </p:txBody>
        </p:sp>
        <p:sp>
          <p:nvSpPr>
            <p:cNvPr id="204806" name="Text Box 6">
              <a:extLst>
                <a:ext uri="{FF2B5EF4-FFF2-40B4-BE49-F238E27FC236}">
                  <a16:creationId xmlns:a16="http://schemas.microsoft.com/office/drawing/2014/main" id="{867BEF70-52BA-205A-E27C-E68D9505BBC4}"/>
                </a:ext>
              </a:extLst>
            </p:cNvPr>
            <p:cNvSpPr txBox="1">
              <a:spLocks noChangeArrowheads="1"/>
            </p:cNvSpPr>
            <p:nvPr/>
          </p:nvSpPr>
          <p:spPr bwMode="auto">
            <a:xfrm>
              <a:off x="1872" y="816"/>
              <a:ext cx="24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solidFill>
                    <a:schemeClr val="bg2"/>
                  </a:solidFill>
                </a:rPr>
                <a:t>C</a:t>
              </a:r>
            </a:p>
          </p:txBody>
        </p:sp>
        <p:sp>
          <p:nvSpPr>
            <p:cNvPr id="204807" name="Text Box 7">
              <a:extLst>
                <a:ext uri="{FF2B5EF4-FFF2-40B4-BE49-F238E27FC236}">
                  <a16:creationId xmlns:a16="http://schemas.microsoft.com/office/drawing/2014/main" id="{1B94530D-08E3-1B7D-DF44-46B9B10C82EA}"/>
                </a:ext>
              </a:extLst>
            </p:cNvPr>
            <p:cNvSpPr txBox="1">
              <a:spLocks noChangeArrowheads="1"/>
            </p:cNvSpPr>
            <p:nvPr/>
          </p:nvSpPr>
          <p:spPr bwMode="auto">
            <a:xfrm>
              <a:off x="1920" y="2544"/>
              <a:ext cx="24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solidFill>
                    <a:schemeClr val="bg2"/>
                  </a:solidFill>
                </a:rPr>
                <a:t>N</a:t>
              </a:r>
            </a:p>
          </p:txBody>
        </p:sp>
        <p:sp>
          <p:nvSpPr>
            <p:cNvPr id="204808" name="Text Box 8">
              <a:extLst>
                <a:ext uri="{FF2B5EF4-FFF2-40B4-BE49-F238E27FC236}">
                  <a16:creationId xmlns:a16="http://schemas.microsoft.com/office/drawing/2014/main" id="{89FFBF59-9092-5E7C-3524-F11870AA187A}"/>
                </a:ext>
              </a:extLst>
            </p:cNvPr>
            <p:cNvSpPr txBox="1">
              <a:spLocks noChangeArrowheads="1"/>
            </p:cNvSpPr>
            <p:nvPr/>
          </p:nvSpPr>
          <p:spPr bwMode="auto">
            <a:xfrm>
              <a:off x="2160" y="2640"/>
              <a:ext cx="24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solidFill>
                    <a:schemeClr val="bg2"/>
                  </a:solidFill>
                </a:rPr>
                <a:t>O</a:t>
              </a:r>
            </a:p>
          </p:txBody>
        </p:sp>
        <p:sp>
          <p:nvSpPr>
            <p:cNvPr id="204809" name="Text Box 9">
              <a:extLst>
                <a:ext uri="{FF2B5EF4-FFF2-40B4-BE49-F238E27FC236}">
                  <a16:creationId xmlns:a16="http://schemas.microsoft.com/office/drawing/2014/main" id="{1623C7E9-B57B-60C3-D40E-A97DADCFC328}"/>
                </a:ext>
              </a:extLst>
            </p:cNvPr>
            <p:cNvSpPr txBox="1">
              <a:spLocks noChangeArrowheads="1"/>
            </p:cNvSpPr>
            <p:nvPr/>
          </p:nvSpPr>
          <p:spPr bwMode="auto">
            <a:xfrm>
              <a:off x="2352" y="2640"/>
              <a:ext cx="24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solidFill>
                    <a:schemeClr val="bg2"/>
                  </a:solidFill>
                </a:rPr>
                <a:t>F</a:t>
              </a:r>
            </a:p>
          </p:txBody>
        </p:sp>
        <p:sp>
          <p:nvSpPr>
            <p:cNvPr id="204810" name="Text Box 10">
              <a:extLst>
                <a:ext uri="{FF2B5EF4-FFF2-40B4-BE49-F238E27FC236}">
                  <a16:creationId xmlns:a16="http://schemas.microsoft.com/office/drawing/2014/main" id="{8A431481-B480-0B45-070B-4DB155304C08}"/>
                </a:ext>
              </a:extLst>
            </p:cNvPr>
            <p:cNvSpPr txBox="1">
              <a:spLocks noChangeArrowheads="1"/>
            </p:cNvSpPr>
            <p:nvPr/>
          </p:nvSpPr>
          <p:spPr bwMode="auto">
            <a:xfrm>
              <a:off x="2592" y="26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solidFill>
                    <a:schemeClr val="bg2"/>
                  </a:solidFill>
                </a:rPr>
                <a:t>Ne</a:t>
              </a:r>
            </a:p>
          </p:txBody>
        </p:sp>
        <p:sp>
          <p:nvSpPr>
            <p:cNvPr id="204811" name="Text Box 11">
              <a:extLst>
                <a:ext uri="{FF2B5EF4-FFF2-40B4-BE49-F238E27FC236}">
                  <a16:creationId xmlns:a16="http://schemas.microsoft.com/office/drawing/2014/main" id="{4ECA849F-0D88-370B-D381-6BDC37AD0B95}"/>
                </a:ext>
              </a:extLst>
            </p:cNvPr>
            <p:cNvSpPr txBox="1">
              <a:spLocks noChangeArrowheads="1"/>
            </p:cNvSpPr>
            <p:nvPr/>
          </p:nvSpPr>
          <p:spPr bwMode="auto">
            <a:xfrm>
              <a:off x="2544" y="2352"/>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solidFill>
                    <a:schemeClr val="bg2"/>
                  </a:solidFill>
                </a:rPr>
                <a:t>Na</a:t>
              </a:r>
            </a:p>
          </p:txBody>
        </p:sp>
        <p:sp>
          <p:nvSpPr>
            <p:cNvPr id="204812" name="Text Box 12">
              <a:extLst>
                <a:ext uri="{FF2B5EF4-FFF2-40B4-BE49-F238E27FC236}">
                  <a16:creationId xmlns:a16="http://schemas.microsoft.com/office/drawing/2014/main" id="{5B5E0623-5FD2-201C-1E45-87D5F0DEF21B}"/>
                </a:ext>
              </a:extLst>
            </p:cNvPr>
            <p:cNvSpPr txBox="1">
              <a:spLocks noChangeArrowheads="1"/>
            </p:cNvSpPr>
            <p:nvPr/>
          </p:nvSpPr>
          <p:spPr bwMode="auto">
            <a:xfrm>
              <a:off x="2688" y="216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solidFill>
                    <a:schemeClr val="bg2"/>
                  </a:solidFill>
                </a:rPr>
                <a:t>Mg</a:t>
              </a:r>
            </a:p>
          </p:txBody>
        </p:sp>
        <p:sp>
          <p:nvSpPr>
            <p:cNvPr id="204813" name="Text Box 13">
              <a:extLst>
                <a:ext uri="{FF2B5EF4-FFF2-40B4-BE49-F238E27FC236}">
                  <a16:creationId xmlns:a16="http://schemas.microsoft.com/office/drawing/2014/main" id="{7E788176-8B64-BE11-9F55-263493BB5E3E}"/>
                </a:ext>
              </a:extLst>
            </p:cNvPr>
            <p:cNvSpPr txBox="1">
              <a:spLocks noChangeArrowheads="1"/>
            </p:cNvSpPr>
            <p:nvPr/>
          </p:nvSpPr>
          <p:spPr bwMode="auto">
            <a:xfrm>
              <a:off x="2976" y="2064"/>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solidFill>
                    <a:schemeClr val="bg2"/>
                  </a:solidFill>
                </a:rPr>
                <a:t>Al</a:t>
              </a:r>
            </a:p>
          </p:txBody>
        </p:sp>
        <p:sp>
          <p:nvSpPr>
            <p:cNvPr id="204814" name="Text Box 14">
              <a:extLst>
                <a:ext uri="{FF2B5EF4-FFF2-40B4-BE49-F238E27FC236}">
                  <a16:creationId xmlns:a16="http://schemas.microsoft.com/office/drawing/2014/main" id="{94B1896A-48E5-8EA4-3AC0-5A4C7B36D078}"/>
                </a:ext>
              </a:extLst>
            </p:cNvPr>
            <p:cNvSpPr txBox="1">
              <a:spLocks noChangeArrowheads="1"/>
            </p:cNvSpPr>
            <p:nvPr/>
          </p:nvSpPr>
          <p:spPr bwMode="auto">
            <a:xfrm>
              <a:off x="3216" y="1776"/>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solidFill>
                    <a:schemeClr val="bg2"/>
                  </a:solidFill>
                </a:rPr>
                <a:t>Si</a:t>
              </a:r>
            </a:p>
          </p:txBody>
        </p:sp>
        <p:sp>
          <p:nvSpPr>
            <p:cNvPr id="204815" name="Text Box 15">
              <a:extLst>
                <a:ext uri="{FF2B5EF4-FFF2-40B4-BE49-F238E27FC236}">
                  <a16:creationId xmlns:a16="http://schemas.microsoft.com/office/drawing/2014/main" id="{5EDDCF7C-0755-F57B-5813-9454918B35CB}"/>
                </a:ext>
              </a:extLst>
            </p:cNvPr>
            <p:cNvSpPr txBox="1">
              <a:spLocks noChangeArrowheads="1"/>
            </p:cNvSpPr>
            <p:nvPr/>
          </p:nvSpPr>
          <p:spPr bwMode="auto">
            <a:xfrm>
              <a:off x="3408" y="2352"/>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solidFill>
                    <a:schemeClr val="bg2"/>
                  </a:solidFill>
                </a:rPr>
                <a:t>P</a:t>
              </a:r>
            </a:p>
          </p:txBody>
        </p:sp>
        <p:sp>
          <p:nvSpPr>
            <p:cNvPr id="204817" name="Text Box 17">
              <a:extLst>
                <a:ext uri="{FF2B5EF4-FFF2-40B4-BE49-F238E27FC236}">
                  <a16:creationId xmlns:a16="http://schemas.microsoft.com/office/drawing/2014/main" id="{5C134695-7C07-147E-3C12-A631718822E6}"/>
                </a:ext>
              </a:extLst>
            </p:cNvPr>
            <p:cNvSpPr txBox="1">
              <a:spLocks noChangeArrowheads="1"/>
            </p:cNvSpPr>
            <p:nvPr/>
          </p:nvSpPr>
          <p:spPr bwMode="auto">
            <a:xfrm>
              <a:off x="3552" y="2304"/>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solidFill>
                    <a:schemeClr val="bg2"/>
                  </a:solidFill>
                </a:rPr>
                <a:t>S</a:t>
              </a:r>
            </a:p>
          </p:txBody>
        </p:sp>
        <p:sp>
          <p:nvSpPr>
            <p:cNvPr id="204818" name="Text Box 18">
              <a:extLst>
                <a:ext uri="{FF2B5EF4-FFF2-40B4-BE49-F238E27FC236}">
                  <a16:creationId xmlns:a16="http://schemas.microsoft.com/office/drawing/2014/main" id="{F9EDD58E-E056-B797-41CB-BBC569C8EBB8}"/>
                </a:ext>
              </a:extLst>
            </p:cNvPr>
            <p:cNvSpPr txBox="1">
              <a:spLocks noChangeArrowheads="1"/>
            </p:cNvSpPr>
            <p:nvPr/>
          </p:nvSpPr>
          <p:spPr bwMode="auto">
            <a:xfrm>
              <a:off x="3696" y="240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solidFill>
                    <a:schemeClr val="bg2"/>
                  </a:solidFill>
                </a:rPr>
                <a:t>Cl</a:t>
              </a:r>
            </a:p>
          </p:txBody>
        </p:sp>
        <p:sp>
          <p:nvSpPr>
            <p:cNvPr id="204819" name="Text Box 19">
              <a:extLst>
                <a:ext uri="{FF2B5EF4-FFF2-40B4-BE49-F238E27FC236}">
                  <a16:creationId xmlns:a16="http://schemas.microsoft.com/office/drawing/2014/main" id="{9B59D874-9073-E58A-0281-8B834C651E80}"/>
                </a:ext>
              </a:extLst>
            </p:cNvPr>
            <p:cNvSpPr txBox="1">
              <a:spLocks noChangeArrowheads="1"/>
            </p:cNvSpPr>
            <p:nvPr/>
          </p:nvSpPr>
          <p:spPr bwMode="auto">
            <a:xfrm>
              <a:off x="3888" y="26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solidFill>
                    <a:schemeClr val="bg2"/>
                  </a:solidFill>
                </a:rPr>
                <a:t>Ar</a:t>
              </a:r>
            </a:p>
          </p:txBody>
        </p:sp>
        <p:sp>
          <p:nvSpPr>
            <p:cNvPr id="204820" name="Text Box 20">
              <a:extLst>
                <a:ext uri="{FF2B5EF4-FFF2-40B4-BE49-F238E27FC236}">
                  <a16:creationId xmlns:a16="http://schemas.microsoft.com/office/drawing/2014/main" id="{5E0FDAF9-F7EE-FAD7-E5E4-2F526D8C1958}"/>
                </a:ext>
              </a:extLst>
            </p:cNvPr>
            <p:cNvSpPr txBox="1">
              <a:spLocks noChangeArrowheads="1"/>
            </p:cNvSpPr>
            <p:nvPr/>
          </p:nvSpPr>
          <p:spPr bwMode="auto">
            <a:xfrm>
              <a:off x="3984" y="240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solidFill>
                    <a:schemeClr val="bg2"/>
                  </a:solidFill>
                </a:rPr>
                <a:t>K</a:t>
              </a:r>
            </a:p>
          </p:txBody>
        </p:sp>
        <p:sp>
          <p:nvSpPr>
            <p:cNvPr id="204821" name="Text Box 21">
              <a:extLst>
                <a:ext uri="{FF2B5EF4-FFF2-40B4-BE49-F238E27FC236}">
                  <a16:creationId xmlns:a16="http://schemas.microsoft.com/office/drawing/2014/main" id="{0F36E822-68FA-A306-A9DC-FB8032BCEB3D}"/>
                </a:ext>
              </a:extLst>
            </p:cNvPr>
            <p:cNvSpPr txBox="1">
              <a:spLocks noChangeArrowheads="1"/>
            </p:cNvSpPr>
            <p:nvPr/>
          </p:nvSpPr>
          <p:spPr bwMode="auto">
            <a:xfrm>
              <a:off x="4080" y="2064"/>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solidFill>
                    <a:schemeClr val="bg2"/>
                  </a:solidFill>
                </a:rPr>
                <a:t>Ca</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50B93202-A31D-79DF-3BAC-9520F519F3B4}"/>
              </a:ext>
            </a:extLst>
          </p:cNvPr>
          <p:cNvSpPr>
            <a:spLocks noGrp="1" noChangeArrowheads="1"/>
          </p:cNvSpPr>
          <p:nvPr>
            <p:ph type="subTitle" idx="1"/>
          </p:nvPr>
        </p:nvSpPr>
        <p:spPr>
          <a:xfrm>
            <a:off x="0" y="3810000"/>
            <a:ext cx="8991600" cy="2895600"/>
          </a:xfrm>
        </p:spPr>
        <p:txBody>
          <a:bodyPr/>
          <a:lstStyle/>
          <a:p>
            <a:pPr algn="l"/>
            <a:r>
              <a:rPr lang="en-US" altLang="en-US" b="1">
                <a:latin typeface="Arial" panose="020B0604020202020204" pitchFamily="34" charset="0"/>
                <a:cs typeface="Times" panose="02020603050405020304" pitchFamily="18" charset="0"/>
              </a:rPr>
              <a:t>A “zig-zag” division of the table divides metals from non-metals.  </a:t>
            </a:r>
          </a:p>
          <a:p>
            <a:pPr algn="l"/>
            <a:r>
              <a:rPr lang="en-US" altLang="en-US" b="1">
                <a:latin typeface="Arial" panose="020B0604020202020204" pitchFamily="34" charset="0"/>
                <a:cs typeface="Times" panose="02020603050405020304" pitchFamily="18" charset="0"/>
              </a:rPr>
              <a:t>Elements to the left of the zig-zag line are metals (except for hydrogen, which is unique) and to the right are non-metals.  </a:t>
            </a:r>
          </a:p>
          <a:p>
            <a:pPr algn="l"/>
            <a:endParaRPr lang="en-US" altLang="en-US" b="1">
              <a:latin typeface="Arial" panose="020B0604020202020204" pitchFamily="34" charset="0"/>
              <a:cs typeface="Times" panose="02020603050405020304" pitchFamily="18" charset="0"/>
            </a:endParaRPr>
          </a:p>
          <a:p>
            <a:pPr algn="l"/>
            <a:r>
              <a:rPr lang="en-US" altLang="en-US" b="1">
                <a:latin typeface="Arial" panose="020B0604020202020204" pitchFamily="34" charset="0"/>
                <a:cs typeface="Times" panose="02020603050405020304" pitchFamily="18" charset="0"/>
              </a:rPr>
              <a:t>Elements along the border have intermediate properties and are called metalloids.</a:t>
            </a:r>
          </a:p>
        </p:txBody>
      </p:sp>
      <p:pic>
        <p:nvPicPr>
          <p:cNvPr id="90117" name="Picture 5">
            <a:extLst>
              <a:ext uri="{FF2B5EF4-FFF2-40B4-BE49-F238E27FC236}">
                <a16:creationId xmlns:a16="http://schemas.microsoft.com/office/drawing/2014/main" id="{BADDCA7F-BAF7-0FEC-4FFD-76E7B74A80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76200"/>
            <a:ext cx="5943600" cy="3630613"/>
          </a:xfrm>
          <a:prstGeom prst="rect">
            <a:avLst/>
          </a:prstGeom>
          <a:noFill/>
          <a:extLst>
            <a:ext uri="{909E8E84-426E-40DD-AFC4-6F175D3DCCD1}">
              <a14:hiddenFill xmlns:a14="http://schemas.microsoft.com/office/drawing/2010/main">
                <a:solidFill>
                  <a:srgbClr val="FFFFFF"/>
                </a:solidFill>
              </a14:hiddenFill>
            </a:ext>
          </a:extLst>
        </p:spPr>
      </p:pic>
      <p:sp>
        <p:nvSpPr>
          <p:cNvPr id="90118" name="Text Box 6">
            <a:hlinkClick r:id="rId4" action="ppaction://program"/>
            <a:extLst>
              <a:ext uri="{FF2B5EF4-FFF2-40B4-BE49-F238E27FC236}">
                <a16:creationId xmlns:a16="http://schemas.microsoft.com/office/drawing/2014/main" id="{20F5EA42-A7CE-9510-A496-832BEAE526E4}"/>
              </a:ext>
            </a:extLst>
          </p:cNvPr>
          <p:cNvSpPr txBox="1">
            <a:spLocks noChangeArrowheads="1"/>
          </p:cNvSpPr>
          <p:nvPr/>
        </p:nvSpPr>
        <p:spPr bwMode="auto">
          <a:xfrm>
            <a:off x="8001000" y="6491288"/>
            <a:ext cx="99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TABLE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19F70FE-F0F8-1099-4B2D-076321EAD6A2}"/>
              </a:ext>
            </a:extLst>
          </p:cNvPr>
          <p:cNvSpPr>
            <a:spLocks noGrp="1" noChangeArrowheads="1"/>
          </p:cNvSpPr>
          <p:nvPr>
            <p:ph type="ctrTitle"/>
          </p:nvPr>
        </p:nvSpPr>
        <p:spPr>
          <a:xfrm>
            <a:off x="2133600" y="228600"/>
            <a:ext cx="5029200" cy="609600"/>
          </a:xfrm>
        </p:spPr>
        <p:txBody>
          <a:bodyPr anchor="ctr"/>
          <a:lstStyle/>
          <a:p>
            <a:r>
              <a:rPr lang="en-US" altLang="en-US" sz="3200" b="1">
                <a:latin typeface="Arial" panose="020B0604020202020204" pitchFamily="34" charset="0"/>
              </a:rPr>
              <a:t>Chemical Bonding</a:t>
            </a:r>
          </a:p>
        </p:txBody>
      </p:sp>
      <p:sp>
        <p:nvSpPr>
          <p:cNvPr id="5123" name="Rectangle 3">
            <a:extLst>
              <a:ext uri="{FF2B5EF4-FFF2-40B4-BE49-F238E27FC236}">
                <a16:creationId xmlns:a16="http://schemas.microsoft.com/office/drawing/2014/main" id="{1832960C-9C97-5F60-3527-E9F26218DA24}"/>
              </a:ext>
            </a:extLst>
          </p:cNvPr>
          <p:cNvSpPr>
            <a:spLocks noGrp="1" noChangeArrowheads="1"/>
          </p:cNvSpPr>
          <p:nvPr>
            <p:ph type="subTitle" idx="1"/>
          </p:nvPr>
        </p:nvSpPr>
        <p:spPr>
          <a:xfrm>
            <a:off x="0" y="1066800"/>
            <a:ext cx="9144000" cy="4419600"/>
          </a:xfrm>
        </p:spPr>
        <p:txBody>
          <a:bodyPr/>
          <a:lstStyle/>
          <a:p>
            <a:pPr algn="l"/>
            <a:r>
              <a:rPr lang="en-US" altLang="en-US" b="1">
                <a:latin typeface="Arial" panose="020B0604020202020204" pitchFamily="34" charset="0"/>
                <a:cs typeface="Times" panose="02020603050405020304" pitchFamily="18" charset="0"/>
              </a:rPr>
              <a:t>A chemical bond results from strong electrostatic interactions between two atoms.  </a:t>
            </a:r>
          </a:p>
          <a:p>
            <a:pPr algn="l"/>
            <a:endParaRPr lang="en-US" altLang="en-US" b="1">
              <a:latin typeface="Arial" panose="020B0604020202020204" pitchFamily="34" charset="0"/>
              <a:cs typeface="Times" panose="02020603050405020304" pitchFamily="18" charset="0"/>
            </a:endParaRPr>
          </a:p>
          <a:p>
            <a:pPr algn="l"/>
            <a:r>
              <a:rPr lang="en-US" altLang="en-US" b="1">
                <a:latin typeface="Arial" panose="020B0604020202020204" pitchFamily="34" charset="0"/>
                <a:cs typeface="Times" panose="02020603050405020304" pitchFamily="18" charset="0"/>
              </a:rPr>
              <a:t>The nature of the atoms determines the kind of bond.  </a:t>
            </a:r>
          </a:p>
          <a:p>
            <a:pPr algn="l"/>
            <a:endParaRPr lang="en-US" altLang="en-US" b="1">
              <a:latin typeface="Arial" panose="020B0604020202020204" pitchFamily="34" charset="0"/>
              <a:cs typeface="Times" panose="02020603050405020304" pitchFamily="18" charset="0"/>
            </a:endParaRPr>
          </a:p>
          <a:p>
            <a:pPr algn="l"/>
            <a:r>
              <a:rPr lang="en-US" altLang="en-US" b="1">
                <a:solidFill>
                  <a:schemeClr val="tx2"/>
                </a:solidFill>
                <a:latin typeface="Arial" panose="020B0604020202020204" pitchFamily="34" charset="0"/>
                <a:cs typeface="Times" panose="02020603050405020304" pitchFamily="18" charset="0"/>
              </a:rPr>
              <a:t>COVALENT</a:t>
            </a:r>
            <a:r>
              <a:rPr lang="en-US" altLang="en-US" b="1">
                <a:latin typeface="Arial" panose="020B0604020202020204" pitchFamily="34" charset="0"/>
                <a:cs typeface="Times" panose="02020603050405020304" pitchFamily="18" charset="0"/>
              </a:rPr>
              <a:t> bonds result from a strong interaction between </a:t>
            </a:r>
            <a:r>
              <a:rPr lang="en-US" altLang="en-US" b="1">
                <a:solidFill>
                  <a:schemeClr val="tx2"/>
                </a:solidFill>
                <a:latin typeface="Arial" panose="020B0604020202020204" pitchFamily="34" charset="0"/>
                <a:cs typeface="Times" panose="02020603050405020304" pitchFamily="18" charset="0"/>
              </a:rPr>
              <a:t>NEUTRAL</a:t>
            </a:r>
            <a:r>
              <a:rPr lang="en-US" altLang="en-US" b="1">
                <a:latin typeface="Arial" panose="020B0604020202020204" pitchFamily="34" charset="0"/>
                <a:cs typeface="Times" panose="02020603050405020304" pitchFamily="18" charset="0"/>
              </a:rPr>
              <a:t> atoms</a:t>
            </a:r>
          </a:p>
          <a:p>
            <a:pPr algn="l"/>
            <a:endParaRPr lang="en-US" altLang="en-US" b="1">
              <a:latin typeface="Arial" panose="020B0604020202020204" pitchFamily="34" charset="0"/>
              <a:cs typeface="Times" panose="02020603050405020304" pitchFamily="18" charset="0"/>
            </a:endParaRPr>
          </a:p>
          <a:p>
            <a:pPr algn="l"/>
            <a:r>
              <a:rPr lang="en-US" altLang="en-US" b="1">
                <a:latin typeface="Arial" panose="020B0604020202020204" pitchFamily="34" charset="0"/>
                <a:cs typeface="Times" panose="02020603050405020304" pitchFamily="18" charset="0"/>
              </a:rPr>
              <a:t>Each atom donates an electron resulting in a pair of electrons that are SHARED between the two atoms</a:t>
            </a:r>
            <a:endParaRPr lang="en-US" altLang="en-US" sz="3200">
              <a:latin typeface="Arial" panose="020B0604020202020204" pitchFamily="34" charset="0"/>
              <a:cs typeface="Times"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E3ACA866-1446-9E03-9A3E-165EB08EB68A}"/>
              </a:ext>
            </a:extLst>
          </p:cNvPr>
          <p:cNvSpPr>
            <a:spLocks noGrp="1" noChangeArrowheads="1"/>
          </p:cNvSpPr>
          <p:nvPr>
            <p:ph type="subTitle" idx="1"/>
          </p:nvPr>
        </p:nvSpPr>
        <p:spPr>
          <a:xfrm>
            <a:off x="2895600" y="0"/>
            <a:ext cx="3276600" cy="533400"/>
          </a:xfrm>
        </p:spPr>
        <p:txBody>
          <a:bodyPr/>
          <a:lstStyle/>
          <a:p>
            <a:pPr algn="l"/>
            <a:r>
              <a:rPr lang="en-US" altLang="en-US" b="1">
                <a:solidFill>
                  <a:schemeClr val="tx2"/>
                </a:solidFill>
                <a:latin typeface="Arial" panose="020B0604020202020204" pitchFamily="34" charset="0"/>
                <a:cs typeface="Times" panose="02020603050405020304" pitchFamily="18" charset="0"/>
              </a:rPr>
              <a:t>Electronegativity</a:t>
            </a:r>
            <a:endParaRPr lang="en-US" altLang="en-US" b="1">
              <a:latin typeface="Arial" panose="020B0604020202020204" pitchFamily="34" charset="0"/>
              <a:cs typeface="Times" panose="02020603050405020304" pitchFamily="18" charset="0"/>
            </a:endParaRPr>
          </a:p>
        </p:txBody>
      </p:sp>
      <p:sp>
        <p:nvSpPr>
          <p:cNvPr id="91140" name="Text Box 4">
            <a:extLst>
              <a:ext uri="{FF2B5EF4-FFF2-40B4-BE49-F238E27FC236}">
                <a16:creationId xmlns:a16="http://schemas.microsoft.com/office/drawing/2014/main" id="{A2B57EBC-7761-E5CD-8471-5C831E74CCA0}"/>
              </a:ext>
            </a:extLst>
          </p:cNvPr>
          <p:cNvSpPr txBox="1">
            <a:spLocks noChangeArrowheads="1"/>
          </p:cNvSpPr>
          <p:nvPr/>
        </p:nvSpPr>
        <p:spPr bwMode="auto">
          <a:xfrm>
            <a:off x="0" y="838200"/>
            <a:ext cx="89916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a:cs typeface="Times" panose="02020603050405020304" pitchFamily="18" charset="0"/>
              </a:rPr>
              <a:t>The type of bond formed between a pair of atoms is determined by the ability of the atoms to attract electrons from the other.  </a:t>
            </a:r>
          </a:p>
          <a:p>
            <a:endParaRPr lang="en-US" altLang="en-US" sz="2400" b="1">
              <a:cs typeface="Times" panose="02020603050405020304" pitchFamily="18" charset="0"/>
            </a:endParaRPr>
          </a:p>
          <a:p>
            <a:r>
              <a:rPr lang="en-US" altLang="en-US" sz="2400" b="1">
                <a:cs typeface="Times" panose="02020603050405020304" pitchFamily="18" charset="0"/>
              </a:rPr>
              <a:t>A positively charged ion (</a:t>
            </a:r>
            <a:r>
              <a:rPr lang="en-US" altLang="en-US" sz="2400" b="1">
                <a:solidFill>
                  <a:schemeClr val="tx2"/>
                </a:solidFill>
                <a:cs typeface="Times" panose="02020603050405020304" pitchFamily="18" charset="0"/>
              </a:rPr>
              <a:t>CATION</a:t>
            </a:r>
            <a:r>
              <a:rPr lang="en-US" altLang="en-US" sz="2400" b="1">
                <a:cs typeface="Times" panose="02020603050405020304" pitchFamily="18" charset="0"/>
              </a:rPr>
              <a:t>) is formed when an atom looses one or more electrons and a negatively charged ion (</a:t>
            </a:r>
            <a:r>
              <a:rPr lang="en-US" altLang="en-US" sz="2400" b="1">
                <a:solidFill>
                  <a:schemeClr val="tx2"/>
                </a:solidFill>
                <a:cs typeface="Times" panose="02020603050405020304" pitchFamily="18" charset="0"/>
              </a:rPr>
              <a:t>ANION</a:t>
            </a:r>
            <a:r>
              <a:rPr lang="en-US" altLang="en-US" sz="2400" b="1">
                <a:cs typeface="Times" panose="02020603050405020304" pitchFamily="18" charset="0"/>
              </a:rPr>
              <a:t>) is formed when an atom accepts one or more electrons.</a:t>
            </a:r>
            <a:r>
              <a:rPr lang="en-US" altLang="en-US" sz="2400">
                <a:cs typeface="Times" panose="02020603050405020304" pitchFamily="18" charset="0"/>
              </a:rPr>
              <a:t>  </a:t>
            </a:r>
          </a:p>
          <a:p>
            <a:pPr>
              <a:spcBef>
                <a:spcPct val="50000"/>
              </a:spcBef>
            </a:pPr>
            <a:endParaRPr lang="en-US" altLang="en-US" sz="2400">
              <a:latin typeface="Times" panose="02020603050405020304" pitchFamily="18" charset="0"/>
            </a:endParaRPr>
          </a:p>
          <a:p>
            <a:pPr>
              <a:spcBef>
                <a:spcPct val="50000"/>
              </a:spcBef>
            </a:pPr>
            <a:r>
              <a:rPr lang="en-US" altLang="en-US" sz="2400" b="1">
                <a:cs typeface="Times" panose="02020603050405020304" pitchFamily="18" charset="0"/>
              </a:rPr>
              <a:t>For a free, isolated atom its ability to loose an electron is measured by its </a:t>
            </a:r>
            <a:r>
              <a:rPr lang="en-US" altLang="en-US" sz="2400" b="1">
                <a:solidFill>
                  <a:schemeClr val="tx2"/>
                </a:solidFill>
                <a:cs typeface="Times" panose="02020603050405020304" pitchFamily="18" charset="0"/>
              </a:rPr>
              <a:t>IONIZATION ENERGY</a:t>
            </a:r>
            <a:r>
              <a:rPr lang="en-US" altLang="en-US" sz="2400" b="1">
                <a:cs typeface="Times" panose="02020603050405020304" pitchFamily="18" charset="0"/>
              </a:rPr>
              <a:t>, while the ability to gain an electron is measured by its </a:t>
            </a:r>
            <a:r>
              <a:rPr lang="en-US" altLang="en-US" sz="2400" b="1">
                <a:solidFill>
                  <a:schemeClr val="tx2"/>
                </a:solidFill>
                <a:cs typeface="Times" panose="02020603050405020304" pitchFamily="18" charset="0"/>
              </a:rPr>
              <a:t>ELECTRON AFFINITY</a:t>
            </a:r>
            <a:endParaRPr lang="en-US" altLang="en-US" sz="2400">
              <a:cs typeface="Times"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70A3F13C-F7BF-9DE2-AEA1-6A39EFAD15A6}"/>
              </a:ext>
            </a:extLst>
          </p:cNvPr>
          <p:cNvSpPr>
            <a:spLocks noGrp="1" noChangeArrowheads="1"/>
          </p:cNvSpPr>
          <p:nvPr>
            <p:ph type="subTitle" idx="1"/>
          </p:nvPr>
        </p:nvSpPr>
        <p:spPr>
          <a:xfrm>
            <a:off x="0" y="152400"/>
            <a:ext cx="8839200" cy="3886200"/>
          </a:xfrm>
        </p:spPr>
        <p:txBody>
          <a:bodyPr/>
          <a:lstStyle/>
          <a:p>
            <a:pPr algn="l"/>
            <a:r>
              <a:rPr lang="en-US" altLang="en-US" b="1">
                <a:latin typeface="Arial" panose="020B0604020202020204" pitchFamily="34" charset="0"/>
                <a:cs typeface="Times" panose="02020603050405020304" pitchFamily="18" charset="0"/>
              </a:rPr>
              <a:t>The average of these two properties for isolated atoms define the atom’s </a:t>
            </a:r>
            <a:r>
              <a:rPr lang="en-US" altLang="en-US" b="1">
                <a:solidFill>
                  <a:schemeClr val="tx2"/>
                </a:solidFill>
                <a:latin typeface="Arial" panose="020B0604020202020204" pitchFamily="34" charset="0"/>
                <a:cs typeface="Times" panose="02020603050405020304" pitchFamily="18" charset="0"/>
              </a:rPr>
              <a:t>ELECTRONEGATIVITY</a:t>
            </a:r>
            <a:r>
              <a:rPr lang="en-US" altLang="en-US" b="1">
                <a:latin typeface="Arial" panose="020B0604020202020204" pitchFamily="34" charset="0"/>
                <a:cs typeface="Times" panose="02020603050405020304" pitchFamily="18" charset="0"/>
              </a:rPr>
              <a:t> which measures the tendency of one atom to attract electrons from another atom to which it is  bonded.  </a:t>
            </a:r>
          </a:p>
          <a:p>
            <a:pPr algn="l"/>
            <a:endParaRPr lang="en-US" altLang="en-US" b="1">
              <a:latin typeface="Arial" panose="020B0604020202020204" pitchFamily="34" charset="0"/>
              <a:cs typeface="Times" panose="02020603050405020304" pitchFamily="18" charset="0"/>
            </a:endParaRPr>
          </a:p>
          <a:p>
            <a:pPr algn="l"/>
            <a:r>
              <a:rPr lang="en-US" altLang="en-US" b="1">
                <a:latin typeface="Arial" panose="020B0604020202020204" pitchFamily="34" charset="0"/>
                <a:cs typeface="Times" panose="02020603050405020304" pitchFamily="18" charset="0"/>
              </a:rPr>
              <a:t>For example, Metallic elements loose electrons (to form positive ions) more readily than non-metallic elements</a:t>
            </a:r>
          </a:p>
          <a:p>
            <a:pPr algn="l"/>
            <a:endParaRPr lang="en-US" altLang="en-US" b="1">
              <a:latin typeface="Arial" panose="020B0604020202020204" pitchFamily="34" charset="0"/>
              <a:cs typeface="Times" panose="02020603050405020304" pitchFamily="18" charset="0"/>
            </a:endParaRPr>
          </a:p>
          <a:p>
            <a:pPr algn="l"/>
            <a:r>
              <a:rPr lang="en-US" altLang="en-US" b="1">
                <a:latin typeface="Arial" panose="020B0604020202020204" pitchFamily="34" charset="0"/>
                <a:cs typeface="Times" panose="02020603050405020304" pitchFamily="18" charset="0"/>
              </a:rPr>
              <a:t>Metallic elements are hence referred to as being more </a:t>
            </a:r>
            <a:r>
              <a:rPr lang="en-US" altLang="en-US" b="1">
                <a:solidFill>
                  <a:schemeClr val="tx2"/>
                </a:solidFill>
                <a:latin typeface="Arial" panose="020B0604020202020204" pitchFamily="34" charset="0"/>
                <a:cs typeface="Times" panose="02020603050405020304" pitchFamily="18" charset="0"/>
              </a:rPr>
              <a:t>ELECTROPOSITIVE</a:t>
            </a:r>
            <a:r>
              <a:rPr lang="en-US" altLang="en-US" b="1">
                <a:latin typeface="Arial" panose="020B0604020202020204" pitchFamily="34" charset="0"/>
                <a:cs typeface="Times" panose="02020603050405020304" pitchFamily="18" charset="0"/>
              </a:rPr>
              <a:t> that non-metals.</a:t>
            </a:r>
          </a:p>
          <a:p>
            <a:pPr algn="l"/>
            <a:endParaRPr lang="en-US" altLang="en-US" b="1">
              <a:latin typeface="Arial" panose="020B0604020202020204" pitchFamily="34" charset="0"/>
              <a:cs typeface="Times" panose="02020603050405020304" pitchFamily="18" charset="0"/>
            </a:endParaRPr>
          </a:p>
          <a:p>
            <a:pPr algn="l"/>
            <a:r>
              <a:rPr lang="en-US" altLang="en-US" b="1">
                <a:latin typeface="Arial" panose="020B0604020202020204" pitchFamily="34" charset="0"/>
                <a:cs typeface="Times" panose="02020603050405020304" pitchFamily="18" charset="0"/>
              </a:rPr>
              <a:t>Non-metals are more </a:t>
            </a:r>
            <a:r>
              <a:rPr lang="en-US" altLang="en-US" b="1">
                <a:solidFill>
                  <a:schemeClr val="tx2"/>
                </a:solidFill>
                <a:latin typeface="Arial" panose="020B0604020202020204" pitchFamily="34" charset="0"/>
                <a:cs typeface="Times" panose="02020603050405020304" pitchFamily="18" charset="0"/>
              </a:rPr>
              <a:t>ELECTRONEGATIVE</a:t>
            </a:r>
            <a:r>
              <a:rPr lang="en-US" altLang="en-US" b="1">
                <a:latin typeface="Arial" panose="020B0604020202020204" pitchFamily="34" charset="0"/>
                <a:cs typeface="Times" panose="02020603050405020304" pitchFamily="18" charset="0"/>
              </a:rPr>
              <a:t> compared to metals</a:t>
            </a:r>
            <a:endParaRPr lang="en-US" altLang="en-US" sz="3200">
              <a:latin typeface="Arial" panose="020B0604020202020204" pitchFamily="34" charset="0"/>
              <a:cs typeface="Times"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6BDD86F9-70C2-634B-65C6-01A42E9D27D3}"/>
              </a:ext>
            </a:extLst>
          </p:cNvPr>
          <p:cNvSpPr>
            <a:spLocks noGrp="1" noChangeArrowheads="1"/>
          </p:cNvSpPr>
          <p:nvPr>
            <p:ph type="subTitle" idx="1"/>
          </p:nvPr>
        </p:nvSpPr>
        <p:spPr>
          <a:xfrm>
            <a:off x="0" y="457200"/>
            <a:ext cx="9144000" cy="2667000"/>
          </a:xfrm>
        </p:spPr>
        <p:txBody>
          <a:bodyPr/>
          <a:lstStyle/>
          <a:p>
            <a:pPr algn="l"/>
            <a:r>
              <a:rPr lang="en-US" altLang="en-US" b="1">
                <a:latin typeface="Arial" panose="020B0604020202020204" pitchFamily="34" charset="0"/>
                <a:cs typeface="Times" panose="02020603050405020304" pitchFamily="18" charset="0"/>
              </a:rPr>
              <a:t>The periodic table’s arrangement results in a separation of metals from non-metals (metallic nature increasing to the left and down, non metallic increasing right and up).</a:t>
            </a:r>
          </a:p>
          <a:p>
            <a:pPr algn="l"/>
            <a:endParaRPr lang="en-US" altLang="en-US" b="1">
              <a:latin typeface="Arial" panose="020B0604020202020204" pitchFamily="34" charset="0"/>
              <a:cs typeface="Times" panose="02020603050405020304" pitchFamily="18" charset="0"/>
            </a:endParaRPr>
          </a:p>
          <a:p>
            <a:pPr algn="l"/>
            <a:r>
              <a:rPr lang="en-US" altLang="en-US" b="1">
                <a:latin typeface="Arial" panose="020B0604020202020204" pitchFamily="34" charset="0"/>
                <a:cs typeface="Times" panose="02020603050405020304" pitchFamily="18" charset="0"/>
              </a:rPr>
              <a:t>This allows for a comparative scale for the electronegativity of elements.  </a:t>
            </a:r>
          </a:p>
          <a:p>
            <a:pPr algn="l"/>
            <a:endParaRPr lang="en-US" altLang="en-US" sz="3200">
              <a:latin typeface="Arial" panose="020B0604020202020204" pitchFamily="34" charset="0"/>
              <a:cs typeface="Times" panose="02020603050405020304" pitchFamily="18" charset="0"/>
            </a:endParaRPr>
          </a:p>
          <a:p>
            <a:pPr algn="l"/>
            <a:endParaRPr lang="en-US" altLang="en-US" b="1">
              <a:latin typeface="Arial" panose="020B0604020202020204" pitchFamily="34" charset="0"/>
              <a:cs typeface="Times" panose="02020603050405020304" pitchFamily="18" charset="0"/>
            </a:endParaRPr>
          </a:p>
        </p:txBody>
      </p:sp>
      <p:sp>
        <p:nvSpPr>
          <p:cNvPr id="93187" name="Text Box 3">
            <a:hlinkClick r:id="rId3" action="ppaction://program"/>
            <a:extLst>
              <a:ext uri="{FF2B5EF4-FFF2-40B4-BE49-F238E27FC236}">
                <a16:creationId xmlns:a16="http://schemas.microsoft.com/office/drawing/2014/main" id="{23E9C2C7-7A8D-0870-7E9F-6FF0E8C8BFEE}"/>
              </a:ext>
            </a:extLst>
          </p:cNvPr>
          <p:cNvSpPr txBox="1">
            <a:spLocks noChangeArrowheads="1"/>
          </p:cNvSpPr>
          <p:nvPr/>
        </p:nvSpPr>
        <p:spPr bwMode="auto">
          <a:xfrm>
            <a:off x="8001000" y="64897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TABLE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295" name="Group 7">
            <a:extLst>
              <a:ext uri="{FF2B5EF4-FFF2-40B4-BE49-F238E27FC236}">
                <a16:creationId xmlns:a16="http://schemas.microsoft.com/office/drawing/2014/main" id="{B2E0F310-AD6A-BFD3-3387-A2B6AB290394}"/>
              </a:ext>
            </a:extLst>
          </p:cNvPr>
          <p:cNvGrpSpPr>
            <a:grpSpLocks/>
          </p:cNvGrpSpPr>
          <p:nvPr/>
        </p:nvGrpSpPr>
        <p:grpSpPr bwMode="auto">
          <a:xfrm>
            <a:off x="381000" y="457200"/>
            <a:ext cx="8153400" cy="4114800"/>
            <a:chOff x="240" y="288"/>
            <a:chExt cx="5136" cy="2592"/>
          </a:xfrm>
        </p:grpSpPr>
        <p:sp>
          <p:nvSpPr>
            <p:cNvPr id="140292" name="Rectangle 4">
              <a:extLst>
                <a:ext uri="{FF2B5EF4-FFF2-40B4-BE49-F238E27FC236}">
                  <a16:creationId xmlns:a16="http://schemas.microsoft.com/office/drawing/2014/main" id="{8CB02BAA-3E9F-B92E-BA33-C6EFC3E7567E}"/>
                </a:ext>
              </a:extLst>
            </p:cNvPr>
            <p:cNvSpPr>
              <a:spLocks noChangeArrowheads="1"/>
            </p:cNvSpPr>
            <p:nvPr/>
          </p:nvSpPr>
          <p:spPr bwMode="auto">
            <a:xfrm>
              <a:off x="240" y="288"/>
              <a:ext cx="5136" cy="22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140291" name="Picture 3">
              <a:extLst>
                <a:ext uri="{FF2B5EF4-FFF2-40B4-BE49-F238E27FC236}">
                  <a16:creationId xmlns:a16="http://schemas.microsoft.com/office/drawing/2014/main" id="{99C1DB97-B783-E740-BA05-5D49FD1A9F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384"/>
              <a:ext cx="4896" cy="1962"/>
            </a:xfrm>
            <a:prstGeom prst="rect">
              <a:avLst/>
            </a:prstGeom>
            <a:noFill/>
            <a:extLst>
              <a:ext uri="{909E8E84-426E-40DD-AFC4-6F175D3DCCD1}">
                <a14:hiddenFill xmlns:a14="http://schemas.microsoft.com/office/drawing/2010/main">
                  <a:solidFill>
                    <a:srgbClr val="FFFFFF"/>
                  </a:solidFill>
                </a14:hiddenFill>
              </a:ext>
            </a:extLst>
          </p:spPr>
        </p:pic>
        <p:sp>
          <p:nvSpPr>
            <p:cNvPr id="140293" name="Text Box 5">
              <a:extLst>
                <a:ext uri="{FF2B5EF4-FFF2-40B4-BE49-F238E27FC236}">
                  <a16:creationId xmlns:a16="http://schemas.microsoft.com/office/drawing/2014/main" id="{B8AB0487-CB0E-43F0-F6A6-88D9362EE8B1}"/>
                </a:ext>
              </a:extLst>
            </p:cNvPr>
            <p:cNvSpPr txBox="1">
              <a:spLocks noChangeArrowheads="1"/>
            </p:cNvSpPr>
            <p:nvPr/>
          </p:nvSpPr>
          <p:spPr bwMode="auto">
            <a:xfrm>
              <a:off x="1536" y="2592"/>
              <a:ext cx="23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t>Electronegativity Scale</a:t>
              </a:r>
            </a:p>
          </p:txBody>
        </p:sp>
      </p:grpSp>
      <p:sp>
        <p:nvSpPr>
          <p:cNvPr id="140294" name="Text Box 6">
            <a:extLst>
              <a:ext uri="{FF2B5EF4-FFF2-40B4-BE49-F238E27FC236}">
                <a16:creationId xmlns:a16="http://schemas.microsoft.com/office/drawing/2014/main" id="{52139E53-3701-FFF8-AB25-EFB0D1DA7B63}"/>
              </a:ext>
            </a:extLst>
          </p:cNvPr>
          <p:cNvSpPr txBox="1">
            <a:spLocks noChangeArrowheads="1"/>
          </p:cNvSpPr>
          <p:nvPr/>
        </p:nvSpPr>
        <p:spPr bwMode="auto">
          <a:xfrm>
            <a:off x="0" y="5029200"/>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cs typeface="Times" panose="02020603050405020304" pitchFamily="18" charset="0"/>
              </a:rPr>
              <a:t>Fluorine is the most electronegative element, and francium the least electronegative.</a:t>
            </a:r>
            <a:endParaRPr lang="en-US" altLang="en-US" b="1">
              <a:cs typeface="Times" panose="02020603050405020304" pitchFamily="18" charset="0"/>
            </a:endParaRPr>
          </a:p>
        </p:txBody>
      </p:sp>
      <p:sp>
        <p:nvSpPr>
          <p:cNvPr id="140296" name="Text Box 8">
            <a:hlinkClick r:id="rId4" action="ppaction://program"/>
            <a:extLst>
              <a:ext uri="{FF2B5EF4-FFF2-40B4-BE49-F238E27FC236}">
                <a16:creationId xmlns:a16="http://schemas.microsoft.com/office/drawing/2014/main" id="{35911E25-58D1-2855-8C31-11ED90510B31}"/>
              </a:ext>
            </a:extLst>
          </p:cNvPr>
          <p:cNvSpPr txBox="1">
            <a:spLocks noChangeArrowheads="1"/>
          </p:cNvSpPr>
          <p:nvPr/>
        </p:nvSpPr>
        <p:spPr bwMode="auto">
          <a:xfrm>
            <a:off x="8001000" y="64897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TABLE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6B131B55-DC00-90B2-08F4-1DA7E5ACDB38}"/>
              </a:ext>
            </a:extLst>
          </p:cNvPr>
          <p:cNvSpPr>
            <a:spLocks noGrp="1" noChangeArrowheads="1"/>
          </p:cNvSpPr>
          <p:nvPr>
            <p:ph type="subTitle" idx="1"/>
          </p:nvPr>
        </p:nvSpPr>
        <p:spPr>
          <a:xfrm>
            <a:off x="0" y="0"/>
            <a:ext cx="9144000" cy="5486400"/>
          </a:xfrm>
        </p:spPr>
        <p:txBody>
          <a:bodyPr/>
          <a:lstStyle/>
          <a:p>
            <a:pPr algn="l"/>
            <a:r>
              <a:rPr lang="en-US" altLang="en-US" b="1">
                <a:latin typeface="Arial" panose="020B0604020202020204" pitchFamily="34" charset="0"/>
                <a:cs typeface="Times" panose="02020603050405020304" pitchFamily="18" charset="0"/>
              </a:rPr>
              <a:t>Large differences in electronegativity between two bonded atoms favor the transfer of electrons from the less electronegative (more electropositive) atom to the more electronegative atom resulting in a bond between the two atoms that is IONIC.</a:t>
            </a:r>
          </a:p>
          <a:p>
            <a:pPr algn="l"/>
            <a:endParaRPr lang="en-US" altLang="en-US" b="1">
              <a:latin typeface="Arial" panose="020B0604020202020204" pitchFamily="34" charset="0"/>
              <a:cs typeface="Times" panose="02020603050405020304" pitchFamily="18" charset="0"/>
            </a:endParaRPr>
          </a:p>
          <a:p>
            <a:pPr algn="l"/>
            <a:r>
              <a:rPr lang="en-US" altLang="en-US" b="1">
                <a:latin typeface="Arial" panose="020B0604020202020204" pitchFamily="34" charset="0"/>
                <a:cs typeface="Times" panose="02020603050405020304" pitchFamily="18" charset="0"/>
              </a:rPr>
              <a:t>Smaller differences result in a more equitable “sharing” of electrons between the bonded atoms, resulting in a COVALENT bond between the two atoms</a:t>
            </a:r>
            <a:r>
              <a:rPr lang="en-US" altLang="en-US" sz="3200">
                <a:latin typeface="Arial" panose="020B0604020202020204" pitchFamily="34" charset="0"/>
                <a:cs typeface="Times" panose="02020603050405020304" pitchFamily="18" charset="0"/>
              </a:rPr>
              <a:t>.  </a:t>
            </a:r>
          </a:p>
          <a:p>
            <a:pPr algn="l"/>
            <a:endParaRPr lang="en-US" altLang="en-US" sz="3200">
              <a:latin typeface="Arial" panose="020B0604020202020204" pitchFamily="34" charset="0"/>
              <a:cs typeface="Times" panose="02020603050405020304" pitchFamily="18" charset="0"/>
            </a:endParaRPr>
          </a:p>
          <a:p>
            <a:pPr algn="l"/>
            <a:r>
              <a:rPr lang="en-US" altLang="en-US" b="1">
                <a:latin typeface="Arial" panose="020B0604020202020204" pitchFamily="34" charset="0"/>
                <a:cs typeface="Times" panose="02020603050405020304" pitchFamily="18" charset="0"/>
              </a:rPr>
              <a:t>The kinds of bonds formed between elements (covalent vs ionic) can be determined by comparing electronegativity of the two elements.</a:t>
            </a:r>
            <a:endParaRPr lang="en-US" altLang="en-US" sz="3200">
              <a:latin typeface="Arial" panose="020B0604020202020204" pitchFamily="34" charset="0"/>
              <a:cs typeface="Times" panose="02020603050405020304" pitchFamily="18" charset="0"/>
            </a:endParaRPr>
          </a:p>
          <a:p>
            <a:pPr algn="l"/>
            <a:endParaRPr lang="en-US" altLang="en-US" sz="3200">
              <a:latin typeface="Arial" panose="020B0604020202020204" pitchFamily="34" charset="0"/>
              <a:cs typeface="Times" panose="02020603050405020304" pitchFamily="18" charset="0"/>
            </a:endParaRPr>
          </a:p>
          <a:p>
            <a:pPr algn="l"/>
            <a:endParaRPr lang="en-US" altLang="en-US" b="1">
              <a:latin typeface="Arial" panose="020B0604020202020204" pitchFamily="34" charset="0"/>
              <a:cs typeface="Times" panose="02020603050405020304" pitchFamily="18" charset="0"/>
            </a:endParaRPr>
          </a:p>
        </p:txBody>
      </p:sp>
      <p:sp>
        <p:nvSpPr>
          <p:cNvPr id="94211" name="Text Box 3">
            <a:hlinkClick r:id="rId3" action="ppaction://program"/>
            <a:extLst>
              <a:ext uri="{FF2B5EF4-FFF2-40B4-BE49-F238E27FC236}">
                <a16:creationId xmlns:a16="http://schemas.microsoft.com/office/drawing/2014/main" id="{8A513EA0-FA70-D16A-B6DD-C145D32C0CD5}"/>
              </a:ext>
            </a:extLst>
          </p:cNvPr>
          <p:cNvSpPr txBox="1">
            <a:spLocks noChangeArrowheads="1"/>
          </p:cNvSpPr>
          <p:nvPr/>
        </p:nvSpPr>
        <p:spPr bwMode="auto">
          <a:xfrm>
            <a:off x="8001000" y="64897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TABLE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E475258F-5C6C-BBF9-F502-7436623C448D}"/>
              </a:ext>
            </a:extLst>
          </p:cNvPr>
          <p:cNvSpPr>
            <a:spLocks noGrp="1" noChangeArrowheads="1"/>
          </p:cNvSpPr>
          <p:nvPr>
            <p:ph type="subTitle" idx="1"/>
          </p:nvPr>
        </p:nvSpPr>
        <p:spPr>
          <a:xfrm>
            <a:off x="76200" y="3962400"/>
            <a:ext cx="8915400" cy="2819400"/>
          </a:xfrm>
        </p:spPr>
        <p:txBody>
          <a:bodyPr/>
          <a:lstStyle/>
          <a:p>
            <a:pPr algn="l"/>
            <a:r>
              <a:rPr lang="en-US" altLang="en-US" b="1">
                <a:latin typeface="Arial" panose="020B0604020202020204" pitchFamily="34" charset="0"/>
                <a:cs typeface="Times" panose="02020603050405020304" pitchFamily="18" charset="0"/>
              </a:rPr>
              <a:t>Na and Cl form ionic bonds.  </a:t>
            </a:r>
          </a:p>
          <a:p>
            <a:pPr algn="l"/>
            <a:r>
              <a:rPr lang="en-US" altLang="en-US" b="1">
                <a:latin typeface="Arial" panose="020B0604020202020204" pitchFamily="34" charset="0"/>
                <a:cs typeface="Times" panose="02020603050405020304" pitchFamily="18" charset="0"/>
              </a:rPr>
              <a:t>Na gives up an electron and Cl accepts the electron to form Na</a:t>
            </a:r>
            <a:r>
              <a:rPr lang="en-US" altLang="en-US" b="1" baseline="30000">
                <a:latin typeface="Arial" panose="020B0604020202020204" pitchFamily="34" charset="0"/>
                <a:cs typeface="Times" panose="02020603050405020304" pitchFamily="18" charset="0"/>
              </a:rPr>
              <a:t>+</a:t>
            </a:r>
            <a:r>
              <a:rPr lang="en-US" altLang="en-US" b="1">
                <a:latin typeface="Arial" panose="020B0604020202020204" pitchFamily="34" charset="0"/>
                <a:cs typeface="Times" panose="02020603050405020304" pitchFamily="18" charset="0"/>
              </a:rPr>
              <a:t> and Cl</a:t>
            </a:r>
            <a:r>
              <a:rPr lang="en-US" altLang="en-US" b="1" baseline="30000">
                <a:latin typeface="Arial" panose="020B0604020202020204" pitchFamily="34" charset="0"/>
                <a:cs typeface="Times" panose="02020603050405020304" pitchFamily="18" charset="0"/>
              </a:rPr>
              <a:t>-</a:t>
            </a:r>
            <a:r>
              <a:rPr lang="en-US" altLang="en-US" b="1">
                <a:latin typeface="Arial" panose="020B0604020202020204" pitchFamily="34" charset="0"/>
                <a:cs typeface="Times" panose="02020603050405020304" pitchFamily="18" charset="0"/>
              </a:rPr>
              <a:t>.  </a:t>
            </a:r>
          </a:p>
          <a:p>
            <a:pPr algn="l"/>
            <a:endParaRPr lang="en-US" altLang="en-US" b="1">
              <a:latin typeface="Arial" panose="020B0604020202020204" pitchFamily="34" charset="0"/>
              <a:cs typeface="Times" panose="02020603050405020304" pitchFamily="18" charset="0"/>
            </a:endParaRPr>
          </a:p>
          <a:p>
            <a:pPr algn="l"/>
            <a:r>
              <a:rPr lang="en-US" altLang="en-US" b="1">
                <a:latin typeface="Arial" panose="020B0604020202020204" pitchFamily="34" charset="0"/>
                <a:cs typeface="Times" panose="02020603050405020304" pitchFamily="18" charset="0"/>
              </a:rPr>
              <a:t>As differences between electronegativity between the two bonding elements decreases, there is more equitable sharing of electrons and the elements form covalent bonds.</a:t>
            </a:r>
            <a:r>
              <a:rPr lang="en-US" altLang="en-US" sz="3200">
                <a:latin typeface="Arial" panose="020B0604020202020204" pitchFamily="34" charset="0"/>
                <a:cs typeface="Times" panose="02020603050405020304" pitchFamily="18" charset="0"/>
              </a:rPr>
              <a:t> </a:t>
            </a:r>
            <a:endParaRPr lang="en-US" altLang="en-US" b="1">
              <a:latin typeface="Arial" panose="020B0604020202020204" pitchFamily="34" charset="0"/>
              <a:cs typeface="Times" panose="02020603050405020304" pitchFamily="18" charset="0"/>
            </a:endParaRPr>
          </a:p>
        </p:txBody>
      </p:sp>
      <p:pic>
        <p:nvPicPr>
          <p:cNvPr id="95237" name="Picture 5">
            <a:extLst>
              <a:ext uri="{FF2B5EF4-FFF2-40B4-BE49-F238E27FC236}">
                <a16:creationId xmlns:a16="http://schemas.microsoft.com/office/drawing/2014/main" id="{0201B6A8-86AF-4D0E-9A84-C16D8E3529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76200"/>
            <a:ext cx="5943600" cy="36306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C6BB4A52-15D1-B1E0-F0A9-FD921758D933}"/>
              </a:ext>
            </a:extLst>
          </p:cNvPr>
          <p:cNvSpPr>
            <a:spLocks noGrp="1" noChangeArrowheads="1"/>
          </p:cNvSpPr>
          <p:nvPr>
            <p:ph type="subTitle" idx="1"/>
          </p:nvPr>
        </p:nvSpPr>
        <p:spPr>
          <a:xfrm>
            <a:off x="0" y="76200"/>
            <a:ext cx="9220200" cy="6629400"/>
          </a:xfrm>
        </p:spPr>
        <p:txBody>
          <a:bodyPr/>
          <a:lstStyle/>
          <a:p>
            <a:pPr algn="l"/>
            <a:r>
              <a:rPr lang="en-US" altLang="en-US" b="1">
                <a:latin typeface="Arial" panose="020B0604020202020204" pitchFamily="34" charset="0"/>
                <a:cs typeface="Times" panose="02020603050405020304" pitchFamily="18" charset="0"/>
              </a:rPr>
              <a:t>Based on the position of elements in the periodic table, we can determine the kind of bond formed</a:t>
            </a:r>
          </a:p>
          <a:p>
            <a:pPr algn="l"/>
            <a:endParaRPr lang="en-US" altLang="en-US" b="1">
              <a:latin typeface="Arial" panose="020B0604020202020204" pitchFamily="34" charset="0"/>
              <a:cs typeface="Times" panose="02020603050405020304" pitchFamily="18" charset="0"/>
            </a:endParaRPr>
          </a:p>
          <a:p>
            <a:pPr algn="l"/>
            <a:r>
              <a:rPr lang="en-US" altLang="en-US" b="1">
                <a:latin typeface="Arial" panose="020B0604020202020204" pitchFamily="34" charset="0"/>
                <a:cs typeface="Times" panose="02020603050405020304" pitchFamily="18" charset="0"/>
              </a:rPr>
              <a:t>Generally: </a:t>
            </a:r>
          </a:p>
          <a:p>
            <a:pPr algn="l"/>
            <a:r>
              <a:rPr lang="en-US" altLang="en-US" b="1">
                <a:latin typeface="Arial" panose="020B0604020202020204" pitchFamily="34" charset="0"/>
                <a:cs typeface="Times" panose="02020603050405020304" pitchFamily="18" charset="0"/>
              </a:rPr>
              <a:t>Nonmetallic element + nonmetallic element </a:t>
            </a:r>
            <a:r>
              <a:rPr lang="en-US" altLang="en-US" b="1">
                <a:cs typeface="Times" panose="02020603050405020304" pitchFamily="18" charset="0"/>
                <a:sym typeface="Wingdings" panose="05000000000000000000" pitchFamily="2" charset="2"/>
              </a:rPr>
              <a:t></a:t>
            </a:r>
            <a:r>
              <a:rPr lang="en-US" altLang="en-US" b="1">
                <a:latin typeface="Arial" panose="020B0604020202020204" pitchFamily="34" charset="0"/>
                <a:cs typeface="Times" panose="02020603050405020304" pitchFamily="18" charset="0"/>
              </a:rPr>
              <a:t> Molecular compound</a:t>
            </a:r>
          </a:p>
          <a:p>
            <a:pPr algn="l"/>
            <a:endParaRPr lang="en-US" altLang="en-US" b="1">
              <a:latin typeface="Arial" panose="020B0604020202020204" pitchFamily="34" charset="0"/>
              <a:cs typeface="Times" panose="02020603050405020304" pitchFamily="18" charset="0"/>
            </a:endParaRPr>
          </a:p>
          <a:p>
            <a:pPr algn="l"/>
            <a:r>
              <a:rPr lang="en-US" altLang="en-US" b="1">
                <a:latin typeface="Arial" panose="020B0604020202020204" pitchFamily="34" charset="0"/>
                <a:cs typeface="Times" panose="02020603050405020304" pitchFamily="18" charset="0"/>
              </a:rPr>
              <a:t>Molecular compounds are typically gases, liquids, or low melting point solids and are characteristically poor conductors. Examples are H</a:t>
            </a:r>
            <a:r>
              <a:rPr lang="en-US" altLang="en-US" b="1" baseline="-25000">
                <a:latin typeface="Arial" panose="020B0604020202020204" pitchFamily="34" charset="0"/>
                <a:cs typeface="Times" panose="02020603050405020304" pitchFamily="18" charset="0"/>
              </a:rPr>
              <a:t>2</a:t>
            </a:r>
            <a:r>
              <a:rPr lang="en-US" altLang="en-US" b="1">
                <a:latin typeface="Arial" panose="020B0604020202020204" pitchFamily="34" charset="0"/>
                <a:cs typeface="Times" panose="02020603050405020304" pitchFamily="18" charset="0"/>
              </a:rPr>
              <a:t>O, CH</a:t>
            </a:r>
            <a:r>
              <a:rPr lang="en-US" altLang="en-US" b="1" baseline="-25000">
                <a:latin typeface="Arial" panose="020B0604020202020204" pitchFamily="34" charset="0"/>
                <a:cs typeface="Times" panose="02020603050405020304" pitchFamily="18" charset="0"/>
              </a:rPr>
              <a:t>4</a:t>
            </a:r>
            <a:r>
              <a:rPr lang="en-US" altLang="en-US" b="1">
                <a:latin typeface="Arial" panose="020B0604020202020204" pitchFamily="34" charset="0"/>
                <a:cs typeface="Times" panose="02020603050405020304" pitchFamily="18" charset="0"/>
              </a:rPr>
              <a:t>, NH</a:t>
            </a:r>
            <a:r>
              <a:rPr lang="en-US" altLang="en-US" b="1" baseline="-25000">
                <a:latin typeface="Arial" panose="020B0604020202020204" pitchFamily="34" charset="0"/>
                <a:cs typeface="Times" panose="02020603050405020304" pitchFamily="18" charset="0"/>
              </a:rPr>
              <a:t>3</a:t>
            </a:r>
            <a:r>
              <a:rPr lang="en-US" altLang="en-US" b="1">
                <a:latin typeface="Arial" panose="020B0604020202020204" pitchFamily="34" charset="0"/>
                <a:cs typeface="Times" panose="02020603050405020304" pitchFamily="18" charset="0"/>
              </a:rPr>
              <a:t>.</a:t>
            </a:r>
          </a:p>
        </p:txBody>
      </p:sp>
      <p:sp>
        <p:nvSpPr>
          <p:cNvPr id="96260" name="Text Box 4">
            <a:hlinkClick r:id="rId3" action="ppaction://program"/>
            <a:extLst>
              <a:ext uri="{FF2B5EF4-FFF2-40B4-BE49-F238E27FC236}">
                <a16:creationId xmlns:a16="http://schemas.microsoft.com/office/drawing/2014/main" id="{BDE91727-D125-504F-003C-F1C39090107D}"/>
              </a:ext>
            </a:extLst>
          </p:cNvPr>
          <p:cNvSpPr txBox="1">
            <a:spLocks noChangeArrowheads="1"/>
          </p:cNvSpPr>
          <p:nvPr/>
        </p:nvSpPr>
        <p:spPr bwMode="auto">
          <a:xfrm>
            <a:off x="8001000" y="64897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TABLE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7186F357-2990-C607-DE3A-D7AA933FAAA3}"/>
              </a:ext>
            </a:extLst>
          </p:cNvPr>
          <p:cNvSpPr>
            <a:spLocks noGrp="1" noChangeArrowheads="1"/>
          </p:cNvSpPr>
          <p:nvPr>
            <p:ph type="subTitle" idx="1"/>
          </p:nvPr>
        </p:nvSpPr>
        <p:spPr>
          <a:xfrm>
            <a:off x="152400" y="228600"/>
            <a:ext cx="8991600" cy="3886200"/>
          </a:xfrm>
        </p:spPr>
        <p:txBody>
          <a:bodyPr/>
          <a:lstStyle/>
          <a:p>
            <a:pPr algn="l"/>
            <a:r>
              <a:rPr lang="en-US" altLang="en-US" b="1">
                <a:latin typeface="Arial" panose="020B0604020202020204" pitchFamily="34" charset="0"/>
                <a:cs typeface="Times" panose="02020603050405020304" pitchFamily="18" charset="0"/>
              </a:rPr>
              <a:t>Generally, </a:t>
            </a:r>
          </a:p>
          <a:p>
            <a:pPr algn="l"/>
            <a:r>
              <a:rPr lang="en-US" altLang="en-US" b="1">
                <a:latin typeface="Arial" panose="020B0604020202020204" pitchFamily="34" charset="0"/>
                <a:cs typeface="Times" panose="02020603050405020304" pitchFamily="18" charset="0"/>
              </a:rPr>
              <a:t>Metallic compound + nonmetallic compound </a:t>
            </a:r>
            <a:r>
              <a:rPr lang="en-US" altLang="en-US" b="1">
                <a:cs typeface="Times" panose="02020603050405020304" pitchFamily="18" charset="0"/>
                <a:sym typeface="Wingdings" panose="05000000000000000000" pitchFamily="2" charset="2"/>
              </a:rPr>
              <a:t></a:t>
            </a:r>
            <a:r>
              <a:rPr lang="en-US" altLang="en-US" b="1">
                <a:latin typeface="Arial" panose="020B0604020202020204" pitchFamily="34" charset="0"/>
                <a:cs typeface="Times" panose="02020603050405020304" pitchFamily="18" charset="0"/>
              </a:rPr>
              <a:t> IONIC compound</a:t>
            </a:r>
          </a:p>
          <a:p>
            <a:pPr algn="l"/>
            <a:endParaRPr lang="en-US" altLang="en-US" b="1">
              <a:latin typeface="Arial" panose="020B0604020202020204" pitchFamily="34" charset="0"/>
              <a:cs typeface="Times" panose="02020603050405020304" pitchFamily="18" charset="0"/>
            </a:endParaRPr>
          </a:p>
          <a:p>
            <a:pPr algn="l"/>
            <a:r>
              <a:rPr lang="en-US" altLang="en-US" b="1">
                <a:latin typeface="Arial" panose="020B0604020202020204" pitchFamily="34" charset="0"/>
                <a:cs typeface="Times" panose="02020603050405020304" pitchFamily="18" charset="0"/>
              </a:rPr>
              <a:t>Ionic compounds are generally high-melting solids that are good conductors of heat and electricity in the molten state. </a:t>
            </a:r>
          </a:p>
          <a:p>
            <a:pPr algn="l"/>
            <a:endParaRPr lang="en-US" altLang="en-US" b="1">
              <a:latin typeface="Arial" panose="020B0604020202020204" pitchFamily="34" charset="0"/>
              <a:cs typeface="Times" panose="02020603050405020304" pitchFamily="18" charset="0"/>
            </a:endParaRPr>
          </a:p>
          <a:p>
            <a:pPr algn="l"/>
            <a:r>
              <a:rPr lang="en-US" altLang="en-US" b="1">
                <a:latin typeface="Arial" panose="020B0604020202020204" pitchFamily="34" charset="0"/>
                <a:cs typeface="Times" panose="02020603050405020304" pitchFamily="18" charset="0"/>
              </a:rPr>
              <a:t>Examples are NaCl, common salt, and NaF, sodium fluoride</a:t>
            </a:r>
            <a:r>
              <a:rPr lang="en-US" altLang="en-US" sz="3200">
                <a:latin typeface="Arial" panose="020B0604020202020204" pitchFamily="34" charset="0"/>
                <a:cs typeface="Times" panose="02020603050405020304" pitchFamily="18" charset="0"/>
              </a:rPr>
              <a:t>.</a:t>
            </a:r>
          </a:p>
          <a:p>
            <a:endParaRPr lang="en-US" altLang="en-US" b="1">
              <a:latin typeface="Arial" panose="020B0604020202020204" pitchFamily="34" charset="0"/>
              <a:cs typeface="Times" panose="02020603050405020304" pitchFamily="18" charset="0"/>
            </a:endParaRPr>
          </a:p>
          <a:p>
            <a:pPr algn="l"/>
            <a:endParaRPr lang="en-US" altLang="en-US" b="1">
              <a:latin typeface="Arial" panose="020B0604020202020204" pitchFamily="34" charset="0"/>
              <a:cs typeface="Times" panose="02020603050405020304" pitchFamily="18" charset="0"/>
            </a:endParaRPr>
          </a:p>
        </p:txBody>
      </p:sp>
      <p:sp>
        <p:nvSpPr>
          <p:cNvPr id="97284" name="Text Box 4">
            <a:hlinkClick r:id="rId3" action="ppaction://program"/>
            <a:extLst>
              <a:ext uri="{FF2B5EF4-FFF2-40B4-BE49-F238E27FC236}">
                <a16:creationId xmlns:a16="http://schemas.microsoft.com/office/drawing/2014/main" id="{315296B6-7801-903C-A5E2-01A1AA4BFC05}"/>
              </a:ext>
            </a:extLst>
          </p:cNvPr>
          <p:cNvSpPr txBox="1">
            <a:spLocks noChangeArrowheads="1"/>
          </p:cNvSpPr>
          <p:nvPr/>
        </p:nvSpPr>
        <p:spPr bwMode="auto">
          <a:xfrm>
            <a:off x="8001000" y="64897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TABLE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69E43B44-BDA6-0250-1AA5-05CA76D7C843}"/>
              </a:ext>
            </a:extLst>
          </p:cNvPr>
          <p:cNvSpPr>
            <a:spLocks noGrp="1" noChangeArrowheads="1"/>
          </p:cNvSpPr>
          <p:nvPr>
            <p:ph type="subTitle" idx="1"/>
          </p:nvPr>
        </p:nvSpPr>
        <p:spPr>
          <a:xfrm>
            <a:off x="152400" y="914400"/>
            <a:ext cx="8991600" cy="5486400"/>
          </a:xfrm>
        </p:spPr>
        <p:txBody>
          <a:bodyPr/>
          <a:lstStyle/>
          <a:p>
            <a:pPr algn="l"/>
            <a:r>
              <a:rPr lang="en-US" altLang="en-US" b="1">
                <a:latin typeface="Arial" panose="020B0604020202020204" pitchFamily="34" charset="0"/>
                <a:cs typeface="Times" panose="02020603050405020304" pitchFamily="18" charset="0"/>
              </a:rPr>
              <a:t>The chemical formula represents the composition of each molecule.  </a:t>
            </a:r>
          </a:p>
          <a:p>
            <a:pPr algn="l"/>
            <a:endParaRPr lang="en-US" altLang="en-US" b="1">
              <a:latin typeface="Arial" panose="020B0604020202020204" pitchFamily="34" charset="0"/>
              <a:cs typeface="Times" panose="02020603050405020304" pitchFamily="18" charset="0"/>
            </a:endParaRPr>
          </a:p>
          <a:p>
            <a:pPr algn="l"/>
            <a:r>
              <a:rPr lang="en-US" altLang="en-US" b="1">
                <a:latin typeface="Arial" panose="020B0604020202020204" pitchFamily="34" charset="0"/>
                <a:cs typeface="Times" panose="02020603050405020304" pitchFamily="18" charset="0"/>
              </a:rPr>
              <a:t>In writing the chemical formula, in almost all cases </a:t>
            </a:r>
            <a:r>
              <a:rPr lang="en-US" altLang="en-US" b="1">
                <a:solidFill>
                  <a:schemeClr val="tx2"/>
                </a:solidFill>
                <a:latin typeface="Arial" panose="020B0604020202020204" pitchFamily="34" charset="0"/>
                <a:cs typeface="Times" panose="02020603050405020304" pitchFamily="18" charset="0"/>
              </a:rPr>
              <a:t>the element farthest to the left of the periodic table is written first</a:t>
            </a:r>
            <a:r>
              <a:rPr lang="en-US" altLang="en-US" b="1">
                <a:latin typeface="Arial" panose="020B0604020202020204" pitchFamily="34" charset="0"/>
                <a:cs typeface="Times" panose="02020603050405020304" pitchFamily="18" charset="0"/>
              </a:rPr>
              <a:t>.  </a:t>
            </a:r>
          </a:p>
          <a:p>
            <a:pPr algn="l"/>
            <a:endParaRPr lang="en-US" altLang="en-US" b="1">
              <a:latin typeface="Arial" panose="020B0604020202020204" pitchFamily="34" charset="0"/>
              <a:cs typeface="Times" panose="02020603050405020304" pitchFamily="18" charset="0"/>
            </a:endParaRPr>
          </a:p>
          <a:p>
            <a:pPr algn="l"/>
            <a:r>
              <a:rPr lang="en-US" altLang="en-US" b="1">
                <a:latin typeface="Arial" panose="020B0604020202020204" pitchFamily="34" charset="0"/>
                <a:cs typeface="Times" panose="02020603050405020304" pitchFamily="18" charset="0"/>
              </a:rPr>
              <a:t>So for example the chemical formula of a compound that contains one sulfur atom and six fluorine atoms is SF</a:t>
            </a:r>
            <a:r>
              <a:rPr lang="en-US" altLang="en-US" b="1" baseline="-25000">
                <a:latin typeface="Arial" panose="020B0604020202020204" pitchFamily="34" charset="0"/>
                <a:cs typeface="Times" panose="02020603050405020304" pitchFamily="18" charset="0"/>
              </a:rPr>
              <a:t>6</a:t>
            </a:r>
            <a:r>
              <a:rPr lang="en-US" altLang="en-US" b="1">
                <a:latin typeface="Arial" panose="020B0604020202020204" pitchFamily="34" charset="0"/>
                <a:cs typeface="Times" panose="02020603050405020304" pitchFamily="18" charset="0"/>
              </a:rPr>
              <a:t>.  </a:t>
            </a:r>
          </a:p>
          <a:p>
            <a:pPr algn="l"/>
            <a:endParaRPr lang="en-US" altLang="en-US" b="1">
              <a:latin typeface="Arial" panose="020B0604020202020204" pitchFamily="34" charset="0"/>
              <a:cs typeface="Times" panose="02020603050405020304" pitchFamily="18" charset="0"/>
            </a:endParaRPr>
          </a:p>
          <a:p>
            <a:pPr algn="l"/>
            <a:r>
              <a:rPr lang="en-US" altLang="en-US" b="1">
                <a:latin typeface="Arial" panose="020B0604020202020204" pitchFamily="34" charset="0"/>
                <a:cs typeface="Times" panose="02020603050405020304" pitchFamily="18" charset="0"/>
              </a:rPr>
              <a:t>If the two elements are in the same period, the symbol of the element of that is lower in the group (i.e. heavier) is written first e.g. IF</a:t>
            </a:r>
            <a:r>
              <a:rPr lang="en-US" altLang="en-US" b="1" baseline="-25000">
                <a:latin typeface="Arial" panose="020B0604020202020204" pitchFamily="34" charset="0"/>
                <a:cs typeface="Times" panose="02020603050405020304" pitchFamily="18" charset="0"/>
              </a:rPr>
              <a:t>3</a:t>
            </a:r>
            <a:r>
              <a:rPr lang="en-US" altLang="en-US" b="1">
                <a:latin typeface="Arial" panose="020B0604020202020204" pitchFamily="34" charset="0"/>
                <a:cs typeface="Times" panose="02020603050405020304" pitchFamily="18" charset="0"/>
              </a:rPr>
              <a:t>.</a:t>
            </a:r>
          </a:p>
        </p:txBody>
      </p:sp>
      <p:sp>
        <p:nvSpPr>
          <p:cNvPr id="105475" name="Text Box 3">
            <a:extLst>
              <a:ext uri="{FF2B5EF4-FFF2-40B4-BE49-F238E27FC236}">
                <a16:creationId xmlns:a16="http://schemas.microsoft.com/office/drawing/2014/main" id="{D866C633-92F6-5FD1-30B6-931077B0A49A}"/>
              </a:ext>
            </a:extLst>
          </p:cNvPr>
          <p:cNvSpPr txBox="1">
            <a:spLocks noChangeArrowheads="1"/>
          </p:cNvSpPr>
          <p:nvPr/>
        </p:nvSpPr>
        <p:spPr bwMode="auto">
          <a:xfrm>
            <a:off x="2590800" y="2286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chemeClr val="tx2"/>
                </a:solidFill>
                <a:cs typeface="Times" panose="02020603050405020304" pitchFamily="18" charset="0"/>
              </a:rPr>
              <a:t>NAMING COMPOUNDS</a:t>
            </a:r>
            <a:endParaRPr lang="en-US" altLang="en-US" b="1">
              <a:cs typeface="Times"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7715A31B-E1C0-5536-E3CB-2909004D4ED1}"/>
              </a:ext>
            </a:extLst>
          </p:cNvPr>
          <p:cNvSpPr>
            <a:spLocks noGrp="1" noChangeArrowheads="1"/>
          </p:cNvSpPr>
          <p:nvPr>
            <p:ph type="subTitle" idx="1"/>
          </p:nvPr>
        </p:nvSpPr>
        <p:spPr>
          <a:xfrm>
            <a:off x="0" y="0"/>
            <a:ext cx="9220200" cy="4953000"/>
          </a:xfrm>
        </p:spPr>
        <p:txBody>
          <a:bodyPr/>
          <a:lstStyle/>
          <a:p>
            <a:pPr algn="l"/>
            <a:r>
              <a:rPr lang="en-US" altLang="en-US" b="1">
                <a:latin typeface="Arial" panose="020B0604020202020204" pitchFamily="34" charset="0"/>
                <a:cs typeface="Times" panose="02020603050405020304" pitchFamily="18" charset="0"/>
              </a:rPr>
              <a:t>In naming covalent compounds, the name of the first element in the formula is unchanged.</a:t>
            </a:r>
          </a:p>
          <a:p>
            <a:pPr algn="l"/>
            <a:endParaRPr lang="en-US" altLang="en-US" b="1">
              <a:latin typeface="Arial" panose="020B0604020202020204" pitchFamily="34" charset="0"/>
              <a:cs typeface="Times" panose="02020603050405020304" pitchFamily="18" charset="0"/>
            </a:endParaRPr>
          </a:p>
          <a:p>
            <a:pPr algn="l"/>
            <a:r>
              <a:rPr lang="en-US" altLang="en-US" b="1">
                <a:latin typeface="Arial" panose="020B0604020202020204" pitchFamily="34" charset="0"/>
                <a:cs typeface="Times" panose="02020603050405020304" pitchFamily="18" charset="0"/>
              </a:rPr>
              <a:t>The suffix “-ide”  is added to the second element.</a:t>
            </a:r>
          </a:p>
          <a:p>
            <a:pPr algn="l"/>
            <a:r>
              <a:rPr lang="en-US" altLang="en-US" b="1">
                <a:latin typeface="Arial" panose="020B0604020202020204" pitchFamily="34" charset="0"/>
                <a:cs typeface="Times" panose="02020603050405020304" pitchFamily="18" charset="0"/>
              </a:rPr>
              <a:t>Often a prefix to the name of the second element indicates the number of the element in the compound</a:t>
            </a:r>
          </a:p>
          <a:p>
            <a:pPr algn="l"/>
            <a:endParaRPr lang="en-US" altLang="en-US" b="1">
              <a:latin typeface="Arial" panose="020B0604020202020204" pitchFamily="34" charset="0"/>
              <a:cs typeface="Times" panose="02020603050405020304" pitchFamily="18" charset="0"/>
            </a:endParaRPr>
          </a:p>
          <a:p>
            <a:pPr algn="l"/>
            <a:r>
              <a:rPr lang="en-US" altLang="en-US" b="1">
                <a:latin typeface="Arial" panose="020B0604020202020204" pitchFamily="34" charset="0"/>
                <a:cs typeface="Times" panose="02020603050405020304" pitchFamily="18" charset="0"/>
              </a:rPr>
              <a:t>SF</a:t>
            </a:r>
            <a:r>
              <a:rPr lang="en-US" altLang="en-US" b="1" baseline="-25000">
                <a:latin typeface="Arial" panose="020B0604020202020204" pitchFamily="34" charset="0"/>
                <a:cs typeface="Times" panose="02020603050405020304" pitchFamily="18" charset="0"/>
              </a:rPr>
              <a:t>6</a:t>
            </a:r>
            <a:r>
              <a:rPr lang="en-US" altLang="en-US" b="1">
                <a:latin typeface="Arial" panose="020B0604020202020204" pitchFamily="34" charset="0"/>
                <a:cs typeface="Times" panose="02020603050405020304" pitchFamily="18" charset="0"/>
              </a:rPr>
              <a:t> – sulfur hexafluoride</a:t>
            </a:r>
          </a:p>
          <a:p>
            <a:pPr algn="l"/>
            <a:r>
              <a:rPr lang="en-US" altLang="en-US" b="1">
                <a:latin typeface="Arial" panose="020B0604020202020204" pitchFamily="34" charset="0"/>
                <a:cs typeface="Times" panose="02020603050405020304" pitchFamily="18" charset="0"/>
              </a:rPr>
              <a:t>P</a:t>
            </a:r>
            <a:r>
              <a:rPr lang="en-US" altLang="en-US" b="1" baseline="-25000">
                <a:latin typeface="Arial" panose="020B0604020202020204" pitchFamily="34" charset="0"/>
                <a:cs typeface="Times" panose="02020603050405020304" pitchFamily="18" charset="0"/>
              </a:rPr>
              <a:t>4</a:t>
            </a:r>
            <a:r>
              <a:rPr lang="en-US" altLang="en-US" b="1">
                <a:latin typeface="Arial" panose="020B0604020202020204" pitchFamily="34" charset="0"/>
                <a:cs typeface="Times" panose="02020603050405020304" pitchFamily="18" charset="0"/>
              </a:rPr>
              <a:t>O</a:t>
            </a:r>
            <a:r>
              <a:rPr lang="en-US" altLang="en-US" b="1" baseline="-25000">
                <a:latin typeface="Arial" panose="020B0604020202020204" pitchFamily="34" charset="0"/>
                <a:cs typeface="Times" panose="02020603050405020304" pitchFamily="18" charset="0"/>
              </a:rPr>
              <a:t>10</a:t>
            </a:r>
            <a:r>
              <a:rPr lang="en-US" altLang="en-US" b="1">
                <a:latin typeface="Arial" panose="020B0604020202020204" pitchFamily="34" charset="0"/>
                <a:cs typeface="Times" panose="02020603050405020304" pitchFamily="18" charset="0"/>
              </a:rPr>
              <a:t> – tetraphosphorous decoxide</a:t>
            </a:r>
          </a:p>
          <a:p>
            <a:pPr algn="l"/>
            <a:r>
              <a:rPr lang="en-US" altLang="en-US" b="1">
                <a:latin typeface="Arial" panose="020B0604020202020204" pitchFamily="34" charset="0"/>
                <a:cs typeface="Times" panose="02020603050405020304" pitchFamily="18" charset="0"/>
              </a:rPr>
              <a:t>CO – carbon monoxide</a:t>
            </a:r>
            <a:endParaRPr lang="en-US" altLang="en-US" sz="3200">
              <a:latin typeface="Arial" panose="020B0604020202020204" pitchFamily="34" charset="0"/>
              <a:cs typeface="Times" panose="02020603050405020304" pitchFamily="18" charset="0"/>
            </a:endParaRPr>
          </a:p>
          <a:p>
            <a:pPr algn="l"/>
            <a:r>
              <a:rPr lang="en-US" altLang="en-US" b="1">
                <a:latin typeface="Arial" panose="020B0604020202020204" pitchFamily="34" charset="0"/>
                <a:cs typeface="Times" panose="02020603050405020304" pitchFamily="18" charset="0"/>
              </a:rPr>
              <a:t>CO</a:t>
            </a:r>
            <a:r>
              <a:rPr lang="en-US" altLang="en-US" b="1" baseline="-25000">
                <a:latin typeface="Arial" panose="020B0604020202020204" pitchFamily="34" charset="0"/>
                <a:cs typeface="Times" panose="02020603050405020304" pitchFamily="18" charset="0"/>
              </a:rPr>
              <a:t>2</a:t>
            </a:r>
            <a:r>
              <a:rPr lang="en-US" altLang="en-US" b="1">
                <a:latin typeface="Arial" panose="020B0604020202020204" pitchFamily="34" charset="0"/>
                <a:cs typeface="Times" panose="02020603050405020304" pitchFamily="18" charset="0"/>
              </a:rPr>
              <a:t> – carbon dioxide</a:t>
            </a:r>
          </a:p>
          <a:p>
            <a:pPr algn="l"/>
            <a:endParaRPr lang="en-US" altLang="en-US" sz="3200">
              <a:latin typeface="Arial" panose="020B0604020202020204" pitchFamily="34" charset="0"/>
              <a:cs typeface="Times" panose="02020603050405020304" pitchFamily="18" charset="0"/>
            </a:endParaRPr>
          </a:p>
          <a:p>
            <a:pPr algn="l"/>
            <a:endParaRPr lang="en-US" altLang="en-US" b="1">
              <a:latin typeface="Arial" panose="020B0604020202020204" pitchFamily="34" charset="0"/>
              <a:cs typeface="Times"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a:extLst>
              <a:ext uri="{FF2B5EF4-FFF2-40B4-BE49-F238E27FC236}">
                <a16:creationId xmlns:a16="http://schemas.microsoft.com/office/drawing/2014/main" id="{D938703E-8D46-58FE-136A-ABCD6449F6EF}"/>
              </a:ext>
            </a:extLst>
          </p:cNvPr>
          <p:cNvSpPr>
            <a:spLocks noGrp="1" noChangeArrowheads="1"/>
          </p:cNvSpPr>
          <p:nvPr>
            <p:ph type="subTitle" idx="1"/>
          </p:nvPr>
        </p:nvSpPr>
        <p:spPr>
          <a:xfrm>
            <a:off x="152400" y="152400"/>
            <a:ext cx="8991600" cy="4876800"/>
          </a:xfrm>
        </p:spPr>
        <p:txBody>
          <a:bodyPr/>
          <a:lstStyle/>
          <a:p>
            <a:pPr algn="l"/>
            <a:r>
              <a:rPr lang="en-US" altLang="en-US" b="1">
                <a:latin typeface="Arial" panose="020B0604020202020204" pitchFamily="34" charset="0"/>
                <a:cs typeface="Times" panose="02020603050405020304" pitchFamily="18" charset="0"/>
              </a:rPr>
              <a:t>For example, consider a hydrogen molecule, H</a:t>
            </a:r>
            <a:r>
              <a:rPr lang="en-US" altLang="en-US" b="1" baseline="-25000">
                <a:latin typeface="Arial" panose="020B0604020202020204" pitchFamily="34" charset="0"/>
                <a:cs typeface="Times" panose="02020603050405020304" pitchFamily="18" charset="0"/>
              </a:rPr>
              <a:t>2</a:t>
            </a:r>
            <a:r>
              <a:rPr lang="en-US" altLang="en-US" b="1">
                <a:latin typeface="Arial" panose="020B0604020202020204" pitchFamily="34" charset="0"/>
                <a:cs typeface="Times" panose="02020603050405020304" pitchFamily="18" charset="0"/>
              </a:rPr>
              <a:t>.  When the two hydrogen, H, atoms are far apart from each other they do not feel any interaction.  </a:t>
            </a:r>
          </a:p>
          <a:p>
            <a:pPr algn="l"/>
            <a:endParaRPr lang="en-US" altLang="en-US" b="1">
              <a:latin typeface="Arial" panose="020B0604020202020204" pitchFamily="34" charset="0"/>
              <a:cs typeface="Times" panose="02020603050405020304" pitchFamily="18" charset="0"/>
            </a:endParaRPr>
          </a:p>
          <a:p>
            <a:pPr algn="l"/>
            <a:r>
              <a:rPr lang="en-US" altLang="en-US" b="1">
                <a:latin typeface="Arial" panose="020B0604020202020204" pitchFamily="34" charset="0"/>
                <a:cs typeface="Times" panose="02020603050405020304" pitchFamily="18" charset="0"/>
              </a:rPr>
              <a:t>As they come closer each “feels” the presence of the other.  </a:t>
            </a:r>
          </a:p>
          <a:p>
            <a:pPr algn="l"/>
            <a:endParaRPr lang="en-US" altLang="en-US" b="1">
              <a:latin typeface="Arial" panose="020B0604020202020204" pitchFamily="34" charset="0"/>
              <a:cs typeface="Times" panose="02020603050405020304" pitchFamily="18" charset="0"/>
            </a:endParaRPr>
          </a:p>
          <a:p>
            <a:pPr algn="l"/>
            <a:r>
              <a:rPr lang="en-US" altLang="en-US" b="1">
                <a:latin typeface="Arial" panose="020B0604020202020204" pitchFamily="34" charset="0"/>
                <a:cs typeface="Times" panose="02020603050405020304" pitchFamily="18" charset="0"/>
              </a:rPr>
              <a:t>The electron on each H atom occupies a volume that covers both H atoms and a COVALENT bond is formed.</a:t>
            </a:r>
          </a:p>
          <a:p>
            <a:pPr algn="l"/>
            <a:endParaRPr lang="en-US" altLang="en-US" b="1">
              <a:latin typeface="Arial" panose="020B0604020202020204" pitchFamily="34" charset="0"/>
              <a:cs typeface="Times" panose="02020603050405020304" pitchFamily="18" charset="0"/>
            </a:endParaRPr>
          </a:p>
          <a:p>
            <a:pPr algn="l"/>
            <a:r>
              <a:rPr lang="en-US" altLang="en-US" b="1">
                <a:latin typeface="Arial" panose="020B0604020202020204" pitchFamily="34" charset="0"/>
                <a:cs typeface="Times" panose="02020603050405020304" pitchFamily="18" charset="0"/>
              </a:rPr>
              <a:t>Once the bond has been formed, the two electrons are shared by BOTH H atoms.  </a:t>
            </a:r>
          </a:p>
          <a:p>
            <a:pPr algn="l"/>
            <a:endParaRPr lang="en-US" altLang="en-US" b="1">
              <a:latin typeface="Arial" panose="020B0604020202020204" pitchFamily="34" charset="0"/>
              <a:cs typeface="Times" panose="02020603050405020304" pitchFamily="18" charset="0"/>
            </a:endParaRPr>
          </a:p>
          <a:p>
            <a:pPr algn="l"/>
            <a:endParaRPr lang="en-US" altLang="en-US" b="1">
              <a:latin typeface="Arial" panose="020B0604020202020204" pitchFamily="34" charset="0"/>
              <a:cs typeface="Times" panose="02020603050405020304" pitchFamily="18" charset="0"/>
            </a:endParaRPr>
          </a:p>
          <a:p>
            <a:pPr algn="l"/>
            <a:endParaRPr lang="en-US" altLang="en-US" sz="3200">
              <a:latin typeface="Arial" panose="020B0604020202020204" pitchFamily="34" charset="0"/>
              <a:cs typeface="Times"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7066A0AC-EBA2-9A44-AEB0-BB333AD6E52C}"/>
              </a:ext>
            </a:extLst>
          </p:cNvPr>
          <p:cNvSpPr>
            <a:spLocks noGrp="1" noChangeArrowheads="1"/>
          </p:cNvSpPr>
          <p:nvPr>
            <p:ph type="subTitle" idx="1"/>
          </p:nvPr>
        </p:nvSpPr>
        <p:spPr>
          <a:xfrm>
            <a:off x="0" y="0"/>
            <a:ext cx="8839200" cy="1371600"/>
          </a:xfrm>
        </p:spPr>
        <p:txBody>
          <a:bodyPr/>
          <a:lstStyle/>
          <a:p>
            <a:pPr algn="l"/>
            <a:r>
              <a:rPr lang="en-US" altLang="en-US" b="1">
                <a:latin typeface="Arial" panose="020B0604020202020204" pitchFamily="34" charset="0"/>
                <a:cs typeface="Times" panose="02020603050405020304" pitchFamily="18" charset="0"/>
              </a:rPr>
              <a:t>The binary compounds of hydrogen are special cases.  They were discovered before a convention was adopted and hence their original names have stayed</a:t>
            </a:r>
          </a:p>
          <a:p>
            <a:pPr algn="l"/>
            <a:endParaRPr lang="en-US" altLang="en-US" b="1">
              <a:latin typeface="Arial" panose="020B0604020202020204" pitchFamily="34" charset="0"/>
              <a:cs typeface="Times" panose="02020603050405020304" pitchFamily="18" charset="0"/>
            </a:endParaRPr>
          </a:p>
        </p:txBody>
      </p:sp>
      <p:sp>
        <p:nvSpPr>
          <p:cNvPr id="107523" name="Text Box 3">
            <a:extLst>
              <a:ext uri="{FF2B5EF4-FFF2-40B4-BE49-F238E27FC236}">
                <a16:creationId xmlns:a16="http://schemas.microsoft.com/office/drawing/2014/main" id="{A89C7012-D326-DBBB-8474-A010ED510611}"/>
              </a:ext>
            </a:extLst>
          </p:cNvPr>
          <p:cNvSpPr txBox="1">
            <a:spLocks noChangeArrowheads="1"/>
          </p:cNvSpPr>
          <p:nvPr/>
        </p:nvSpPr>
        <p:spPr bwMode="auto">
          <a:xfrm>
            <a:off x="0" y="2514600"/>
            <a:ext cx="8991600" cy="306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a:cs typeface="Times" panose="02020603050405020304" pitchFamily="18" charset="0"/>
              </a:rPr>
              <a:t>Hydrogen forms binary compounds with almost all non-metals except the noble gases.  </a:t>
            </a:r>
          </a:p>
          <a:p>
            <a:endParaRPr lang="en-US" altLang="en-US" sz="2400" b="1">
              <a:cs typeface="Times" panose="02020603050405020304" pitchFamily="18" charset="0"/>
            </a:endParaRPr>
          </a:p>
          <a:p>
            <a:r>
              <a:rPr lang="en-US" altLang="en-US" sz="2400" b="1">
                <a:cs typeface="Times" panose="02020603050405020304" pitchFamily="18" charset="0"/>
              </a:rPr>
              <a:t>Example </a:t>
            </a:r>
          </a:p>
          <a:p>
            <a:r>
              <a:rPr lang="en-US" altLang="en-US" sz="2400" b="1">
                <a:cs typeface="Times" panose="02020603050405020304" pitchFamily="18" charset="0"/>
              </a:rPr>
              <a:t>HF - hydrogen fluoride</a:t>
            </a:r>
          </a:p>
          <a:p>
            <a:r>
              <a:rPr lang="en-US" altLang="en-US" sz="2400" b="1">
                <a:cs typeface="Times" panose="02020603050405020304" pitchFamily="18" charset="0"/>
              </a:rPr>
              <a:t>HCl - hydrogen chloride </a:t>
            </a:r>
          </a:p>
          <a:p>
            <a:r>
              <a:rPr lang="en-US" altLang="en-US" sz="2400" b="1">
                <a:cs typeface="Times" panose="02020603050405020304" pitchFamily="18" charset="0"/>
              </a:rPr>
              <a:t>H</a:t>
            </a:r>
            <a:r>
              <a:rPr lang="en-US" altLang="en-US" sz="2400" b="1" baseline="-25000">
                <a:cs typeface="Times" panose="02020603050405020304" pitchFamily="18" charset="0"/>
              </a:rPr>
              <a:t>2</a:t>
            </a:r>
            <a:r>
              <a:rPr lang="en-US" altLang="en-US" sz="2400" b="1">
                <a:cs typeface="Times" panose="02020603050405020304" pitchFamily="18" charset="0"/>
              </a:rPr>
              <a:t>S - hydrogen sulfide</a:t>
            </a:r>
          </a:p>
          <a:p>
            <a:pPr>
              <a:spcBef>
                <a:spcPct val="50000"/>
              </a:spcBef>
            </a:pPr>
            <a:endParaRPr lang="en-US" altLang="en-US"/>
          </a:p>
        </p:txBody>
      </p:sp>
      <p:sp>
        <p:nvSpPr>
          <p:cNvPr id="107524" name="Text Box 4">
            <a:extLst>
              <a:ext uri="{FF2B5EF4-FFF2-40B4-BE49-F238E27FC236}">
                <a16:creationId xmlns:a16="http://schemas.microsoft.com/office/drawing/2014/main" id="{1DB1C6C1-CA98-EDA4-890A-2877D83AA368}"/>
              </a:ext>
            </a:extLst>
          </p:cNvPr>
          <p:cNvSpPr txBox="1">
            <a:spLocks noChangeArrowheads="1"/>
          </p:cNvSpPr>
          <p:nvPr/>
        </p:nvSpPr>
        <p:spPr bwMode="auto">
          <a:xfrm>
            <a:off x="0" y="1524000"/>
            <a:ext cx="861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a:cs typeface="Times" panose="02020603050405020304" pitchFamily="18" charset="0"/>
              </a:rPr>
              <a:t>Water H</a:t>
            </a:r>
            <a:r>
              <a:rPr lang="en-US" altLang="en-US" sz="2400" b="1" baseline="-25000">
                <a:cs typeface="Times" panose="02020603050405020304" pitchFamily="18" charset="0"/>
              </a:rPr>
              <a:t>2</a:t>
            </a:r>
            <a:r>
              <a:rPr lang="en-US" altLang="en-US" sz="2400" b="1">
                <a:cs typeface="Times" panose="02020603050405020304" pitchFamily="18" charset="0"/>
              </a:rPr>
              <a:t>O is not called dihydrogen monoxide</a:t>
            </a:r>
            <a:endParaRPr lang="en-US" altLang="en-US" b="1">
              <a:cs typeface="Times"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71E3849F-9736-7EAF-1183-FC5C83523330}"/>
              </a:ext>
            </a:extLst>
          </p:cNvPr>
          <p:cNvSpPr>
            <a:spLocks noGrp="1" noChangeArrowheads="1"/>
          </p:cNvSpPr>
          <p:nvPr>
            <p:ph type="subTitle" idx="1"/>
          </p:nvPr>
        </p:nvSpPr>
        <p:spPr>
          <a:xfrm>
            <a:off x="0" y="762000"/>
            <a:ext cx="9144000" cy="4114800"/>
          </a:xfrm>
        </p:spPr>
        <p:txBody>
          <a:bodyPr/>
          <a:lstStyle/>
          <a:p>
            <a:pPr algn="l"/>
            <a:r>
              <a:rPr lang="en-US" altLang="en-US" b="1">
                <a:latin typeface="Arial" panose="020B0604020202020204" pitchFamily="34" charset="0"/>
                <a:cs typeface="Times" panose="02020603050405020304" pitchFamily="18" charset="0"/>
              </a:rPr>
              <a:t>Organic molecules (containing C) have a separate nomenclature</a:t>
            </a:r>
          </a:p>
          <a:p>
            <a:pPr algn="l"/>
            <a:endParaRPr lang="en-US" altLang="en-US" b="1">
              <a:latin typeface="Arial" panose="020B0604020202020204" pitchFamily="34" charset="0"/>
              <a:cs typeface="Times" panose="02020603050405020304" pitchFamily="18" charset="0"/>
            </a:endParaRPr>
          </a:p>
          <a:p>
            <a:pPr algn="l"/>
            <a:r>
              <a:rPr lang="en-US" altLang="en-US" b="1">
                <a:latin typeface="Arial" panose="020B0604020202020204" pitchFamily="34" charset="0"/>
                <a:cs typeface="Times" panose="02020603050405020304" pitchFamily="18" charset="0"/>
              </a:rPr>
              <a:t>The molecular formulas for compounds containing C and H (called hydrocarbons) are written with C first.  Example, CH</a:t>
            </a:r>
            <a:r>
              <a:rPr lang="en-US" altLang="en-US" b="1" baseline="-25000">
                <a:latin typeface="Arial" panose="020B0604020202020204" pitchFamily="34" charset="0"/>
                <a:cs typeface="Times" panose="02020603050405020304" pitchFamily="18" charset="0"/>
              </a:rPr>
              <a:t>4</a:t>
            </a:r>
            <a:r>
              <a:rPr lang="en-US" altLang="en-US" b="1">
                <a:latin typeface="Arial" panose="020B0604020202020204" pitchFamily="34" charset="0"/>
                <a:cs typeface="Times" panose="02020603050405020304" pitchFamily="18" charset="0"/>
              </a:rPr>
              <a:t>, C</a:t>
            </a:r>
            <a:r>
              <a:rPr lang="en-US" altLang="en-US" b="1" baseline="-25000">
                <a:latin typeface="Arial" panose="020B0604020202020204" pitchFamily="34" charset="0"/>
                <a:cs typeface="Times" panose="02020603050405020304" pitchFamily="18" charset="0"/>
              </a:rPr>
              <a:t>2</a:t>
            </a:r>
            <a:r>
              <a:rPr lang="en-US" altLang="en-US" b="1">
                <a:latin typeface="Arial" panose="020B0604020202020204" pitchFamily="34" charset="0"/>
                <a:cs typeface="Times" panose="02020603050405020304" pitchFamily="18" charset="0"/>
              </a:rPr>
              <a:t>H</a:t>
            </a:r>
            <a:r>
              <a:rPr lang="en-US" altLang="en-US" b="1" baseline="-25000">
                <a:latin typeface="Arial" panose="020B0604020202020204" pitchFamily="34" charset="0"/>
                <a:cs typeface="Times" panose="02020603050405020304" pitchFamily="18" charset="0"/>
              </a:rPr>
              <a:t>6</a:t>
            </a:r>
            <a:r>
              <a:rPr lang="en-US" altLang="en-US" b="1">
                <a:latin typeface="Arial" panose="020B0604020202020204" pitchFamily="34" charset="0"/>
                <a:cs typeface="Times" panose="02020603050405020304" pitchFamily="18" charset="0"/>
              </a:rPr>
              <a:t>, etc.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D71ED4D1-6FA7-AEBF-ADD9-DF103694DED9}"/>
              </a:ext>
            </a:extLst>
          </p:cNvPr>
          <p:cNvSpPr>
            <a:spLocks noGrp="1" noChangeArrowheads="1"/>
          </p:cNvSpPr>
          <p:nvPr>
            <p:ph type="subTitle" idx="1"/>
          </p:nvPr>
        </p:nvSpPr>
        <p:spPr>
          <a:xfrm>
            <a:off x="0" y="152400"/>
            <a:ext cx="8839200" cy="3886200"/>
          </a:xfrm>
        </p:spPr>
        <p:txBody>
          <a:bodyPr/>
          <a:lstStyle/>
          <a:p>
            <a:pPr algn="l"/>
            <a:r>
              <a:rPr lang="en-US" altLang="en-US" b="1">
                <a:solidFill>
                  <a:schemeClr val="tx2"/>
                </a:solidFill>
                <a:latin typeface="Arial" panose="020B0604020202020204" pitchFamily="34" charset="0"/>
                <a:cs typeface="Times" panose="02020603050405020304" pitchFamily="18" charset="0"/>
              </a:rPr>
              <a:t>BINARY IONIC COMPOUNDS</a:t>
            </a:r>
          </a:p>
          <a:p>
            <a:pPr algn="l"/>
            <a:endParaRPr lang="en-US" altLang="en-US" b="1">
              <a:latin typeface="Arial" panose="020B0604020202020204" pitchFamily="34" charset="0"/>
              <a:cs typeface="Times" panose="02020603050405020304" pitchFamily="18" charset="0"/>
            </a:endParaRPr>
          </a:p>
          <a:p>
            <a:pPr algn="l"/>
            <a:r>
              <a:rPr lang="en-US" altLang="en-US" b="1">
                <a:latin typeface="Arial" panose="020B0604020202020204" pitchFamily="34" charset="0"/>
                <a:cs typeface="Times" panose="02020603050405020304" pitchFamily="18" charset="0"/>
              </a:rPr>
              <a:t>Compounds formed by elements on opposite sides of the periodic table which either give up (left side) or take up electrons (right side). </a:t>
            </a:r>
          </a:p>
          <a:p>
            <a:pPr algn="l"/>
            <a:endParaRPr lang="en-US" altLang="en-US" b="1">
              <a:latin typeface="Arial" panose="020B0604020202020204" pitchFamily="34" charset="0"/>
              <a:cs typeface="Times" panose="02020603050405020304" pitchFamily="18" charset="0"/>
            </a:endParaRPr>
          </a:p>
          <a:p>
            <a:pPr algn="l"/>
            <a:r>
              <a:rPr lang="en-US" altLang="en-US" b="1">
                <a:latin typeface="Arial" panose="020B0604020202020204" pitchFamily="34" charset="0"/>
                <a:cs typeface="Times" panose="02020603050405020304" pitchFamily="18" charset="0"/>
              </a:rPr>
              <a:t>Depending on the atom, there can be an exchange of more than one electron resulting in charges greater than ±1.</a:t>
            </a:r>
          </a:p>
          <a:p>
            <a:pPr algn="l"/>
            <a:endParaRPr lang="en-US" altLang="en-US" b="1">
              <a:latin typeface="Arial" panose="020B0604020202020204" pitchFamily="34" charset="0"/>
              <a:cs typeface="Times" panose="02020603050405020304" pitchFamily="18" charset="0"/>
            </a:endParaRPr>
          </a:p>
          <a:p>
            <a:pPr algn="l"/>
            <a:endParaRPr lang="en-US" altLang="en-US" b="1">
              <a:latin typeface="Arial" panose="020B0604020202020204" pitchFamily="34" charset="0"/>
              <a:cs typeface="Times" panose="02020603050405020304" pitchFamily="18" charset="0"/>
            </a:endParaRPr>
          </a:p>
          <a:p>
            <a:pPr algn="l"/>
            <a:endParaRPr lang="en-US" altLang="en-US" b="1">
              <a:latin typeface="Arial" panose="020B0604020202020204" pitchFamily="34" charset="0"/>
              <a:cs typeface="Times"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39F5C72A-BFED-F6D5-51C5-FA936DD1985D}"/>
              </a:ext>
            </a:extLst>
          </p:cNvPr>
          <p:cNvSpPr>
            <a:spLocks noGrp="1" noChangeArrowheads="1"/>
          </p:cNvSpPr>
          <p:nvPr>
            <p:ph type="subTitle" idx="1"/>
          </p:nvPr>
        </p:nvSpPr>
        <p:spPr>
          <a:xfrm>
            <a:off x="76200" y="3352800"/>
            <a:ext cx="9067800" cy="3200400"/>
          </a:xfrm>
        </p:spPr>
        <p:txBody>
          <a:bodyPr/>
          <a:lstStyle/>
          <a:p>
            <a:pPr algn="l"/>
            <a:r>
              <a:rPr lang="en-US" altLang="en-US" b="1">
                <a:latin typeface="Arial" panose="020B0604020202020204" pitchFamily="34" charset="0"/>
                <a:cs typeface="Times" panose="02020603050405020304" pitchFamily="18" charset="0"/>
              </a:rPr>
              <a:t>Group IA – alkali metals – loose 1 e</a:t>
            </a:r>
            <a:r>
              <a:rPr lang="en-US" altLang="en-US" b="1" baseline="30000">
                <a:latin typeface="Arial" panose="020B0604020202020204" pitchFamily="34" charset="0"/>
                <a:cs typeface="Times" panose="02020603050405020304" pitchFamily="18" charset="0"/>
              </a:rPr>
              <a:t>-</a:t>
            </a:r>
            <a:r>
              <a:rPr lang="en-US" altLang="en-US" b="1">
                <a:latin typeface="Arial" panose="020B0604020202020204" pitchFamily="34" charset="0"/>
                <a:cs typeface="Times" panose="02020603050405020304" pitchFamily="18" charset="0"/>
              </a:rPr>
              <a:t> to form +1 (Na</a:t>
            </a:r>
            <a:r>
              <a:rPr lang="en-US" altLang="en-US" b="1" baseline="30000">
                <a:latin typeface="Arial" panose="020B0604020202020204" pitchFamily="34" charset="0"/>
                <a:cs typeface="Times" panose="02020603050405020304" pitchFamily="18" charset="0"/>
              </a:rPr>
              <a:t>+</a:t>
            </a:r>
            <a:r>
              <a:rPr lang="en-US" altLang="en-US" b="1">
                <a:latin typeface="Arial" panose="020B0604020202020204" pitchFamily="34" charset="0"/>
                <a:cs typeface="Times" panose="02020603050405020304" pitchFamily="18" charset="0"/>
              </a:rPr>
              <a:t>)</a:t>
            </a:r>
          </a:p>
          <a:p>
            <a:pPr algn="l"/>
            <a:r>
              <a:rPr lang="en-US" altLang="en-US" b="1">
                <a:latin typeface="Arial" panose="020B0604020202020204" pitchFamily="34" charset="0"/>
                <a:cs typeface="Times" panose="02020603050405020304" pitchFamily="18" charset="0"/>
              </a:rPr>
              <a:t>Group II A– alkaline earth metals –loose 2 e</a:t>
            </a:r>
            <a:r>
              <a:rPr lang="en-US" altLang="en-US" b="1" baseline="30000">
                <a:latin typeface="Arial" panose="020B0604020202020204" pitchFamily="34" charset="0"/>
                <a:cs typeface="Times" panose="02020603050405020304" pitchFamily="18" charset="0"/>
              </a:rPr>
              <a:t>-</a:t>
            </a:r>
            <a:r>
              <a:rPr lang="en-US" altLang="en-US" b="1">
                <a:latin typeface="Arial" panose="020B0604020202020204" pitchFamily="34" charset="0"/>
                <a:cs typeface="Times" panose="02020603050405020304" pitchFamily="18" charset="0"/>
              </a:rPr>
              <a:t> to form +2 (Ca</a:t>
            </a:r>
            <a:r>
              <a:rPr lang="en-US" altLang="en-US" b="1" baseline="30000">
                <a:latin typeface="Arial" panose="020B0604020202020204" pitchFamily="34" charset="0"/>
                <a:cs typeface="Times" panose="02020603050405020304" pitchFamily="18" charset="0"/>
              </a:rPr>
              <a:t>+2</a:t>
            </a:r>
            <a:r>
              <a:rPr lang="en-US" altLang="en-US" b="1">
                <a:latin typeface="Arial" panose="020B0604020202020204" pitchFamily="34" charset="0"/>
                <a:cs typeface="Times" panose="02020603050405020304" pitchFamily="18" charset="0"/>
              </a:rPr>
              <a:t>)</a:t>
            </a:r>
          </a:p>
          <a:p>
            <a:pPr algn="l"/>
            <a:r>
              <a:rPr lang="en-US" altLang="en-US" b="1">
                <a:latin typeface="Arial" panose="020B0604020202020204" pitchFamily="34" charset="0"/>
                <a:cs typeface="Times" panose="02020603050405020304" pitchFamily="18" charset="0"/>
              </a:rPr>
              <a:t>Group III A– loose three e</a:t>
            </a:r>
            <a:r>
              <a:rPr lang="en-US" altLang="en-US" b="1" baseline="30000">
                <a:latin typeface="Arial" panose="020B0604020202020204" pitchFamily="34" charset="0"/>
                <a:cs typeface="Times" panose="02020603050405020304" pitchFamily="18" charset="0"/>
              </a:rPr>
              <a:t>-</a:t>
            </a:r>
            <a:r>
              <a:rPr lang="en-US" altLang="en-US" b="1">
                <a:latin typeface="Arial" panose="020B0604020202020204" pitchFamily="34" charset="0"/>
                <a:cs typeface="Times" panose="02020603050405020304" pitchFamily="18" charset="0"/>
              </a:rPr>
              <a:t> to form +3 (Al</a:t>
            </a:r>
            <a:r>
              <a:rPr lang="en-US" altLang="en-US" b="1" baseline="30000">
                <a:latin typeface="Arial" panose="020B0604020202020204" pitchFamily="34" charset="0"/>
                <a:cs typeface="Times" panose="02020603050405020304" pitchFamily="18" charset="0"/>
              </a:rPr>
              <a:t>+3</a:t>
            </a:r>
            <a:r>
              <a:rPr lang="en-US" altLang="en-US" b="1">
                <a:latin typeface="Arial" panose="020B0604020202020204" pitchFamily="34" charset="0"/>
                <a:cs typeface="Times" panose="02020603050405020304" pitchFamily="18" charset="0"/>
              </a:rPr>
              <a:t>)</a:t>
            </a:r>
          </a:p>
          <a:p>
            <a:pPr algn="l"/>
            <a:r>
              <a:rPr lang="en-US" altLang="en-US" b="1">
                <a:latin typeface="Arial" panose="020B0604020202020204" pitchFamily="34" charset="0"/>
                <a:cs typeface="Times" panose="02020603050405020304" pitchFamily="18" charset="0"/>
              </a:rPr>
              <a:t>Group IV A– loose four e</a:t>
            </a:r>
            <a:r>
              <a:rPr lang="en-US" altLang="en-US" b="1" baseline="30000">
                <a:latin typeface="Arial" panose="020B0604020202020204" pitchFamily="34" charset="0"/>
                <a:cs typeface="Times" panose="02020603050405020304" pitchFamily="18" charset="0"/>
              </a:rPr>
              <a:t>-</a:t>
            </a:r>
            <a:r>
              <a:rPr lang="en-US" altLang="en-US" b="1">
                <a:latin typeface="Arial" panose="020B0604020202020204" pitchFamily="34" charset="0"/>
                <a:cs typeface="Times" panose="02020603050405020304" pitchFamily="18" charset="0"/>
              </a:rPr>
              <a:t> to form +4 (Sn</a:t>
            </a:r>
            <a:r>
              <a:rPr lang="en-US" altLang="en-US" b="1" baseline="30000">
                <a:latin typeface="Arial" panose="020B0604020202020204" pitchFamily="34" charset="0"/>
                <a:cs typeface="Times" panose="02020603050405020304" pitchFamily="18" charset="0"/>
              </a:rPr>
              <a:t>+4</a:t>
            </a:r>
            <a:r>
              <a:rPr lang="en-US" altLang="en-US" b="1">
                <a:latin typeface="Arial" panose="020B0604020202020204" pitchFamily="34" charset="0"/>
                <a:cs typeface="Times" panose="02020603050405020304" pitchFamily="18" charset="0"/>
              </a:rPr>
              <a:t>)</a:t>
            </a:r>
          </a:p>
          <a:p>
            <a:pPr algn="l"/>
            <a:r>
              <a:rPr lang="en-US" altLang="en-US" b="1">
                <a:latin typeface="Arial" panose="020B0604020202020204" pitchFamily="34" charset="0"/>
                <a:cs typeface="Times" panose="02020603050405020304" pitchFamily="18" charset="0"/>
              </a:rPr>
              <a:t>Group V A– accept three e</a:t>
            </a:r>
            <a:r>
              <a:rPr lang="en-US" altLang="en-US" b="1" baseline="30000">
                <a:latin typeface="Arial" panose="020B0604020202020204" pitchFamily="34" charset="0"/>
                <a:cs typeface="Times" panose="02020603050405020304" pitchFamily="18" charset="0"/>
              </a:rPr>
              <a:t>-</a:t>
            </a:r>
            <a:r>
              <a:rPr lang="en-US" altLang="en-US" b="1">
                <a:latin typeface="Arial" panose="020B0604020202020204" pitchFamily="34" charset="0"/>
                <a:cs typeface="Times" panose="02020603050405020304" pitchFamily="18" charset="0"/>
              </a:rPr>
              <a:t> to form  –3 (N</a:t>
            </a:r>
            <a:r>
              <a:rPr lang="en-US" altLang="en-US" b="1" baseline="30000">
                <a:latin typeface="Arial" panose="020B0604020202020204" pitchFamily="34" charset="0"/>
                <a:cs typeface="Times" panose="02020603050405020304" pitchFamily="18" charset="0"/>
              </a:rPr>
              <a:t>-3</a:t>
            </a:r>
            <a:r>
              <a:rPr lang="en-US" altLang="en-US" b="1">
                <a:latin typeface="Arial" panose="020B0604020202020204" pitchFamily="34" charset="0"/>
                <a:cs typeface="Times" panose="02020603050405020304" pitchFamily="18" charset="0"/>
              </a:rPr>
              <a:t>)</a:t>
            </a:r>
          </a:p>
          <a:p>
            <a:pPr algn="l"/>
            <a:r>
              <a:rPr lang="en-US" altLang="en-US" b="1">
                <a:latin typeface="Arial" panose="020B0604020202020204" pitchFamily="34" charset="0"/>
                <a:cs typeface="Times" panose="02020603050405020304" pitchFamily="18" charset="0"/>
              </a:rPr>
              <a:t>Group VI A– accept two e</a:t>
            </a:r>
            <a:r>
              <a:rPr lang="en-US" altLang="en-US" b="1" baseline="30000">
                <a:latin typeface="Arial" panose="020B0604020202020204" pitchFamily="34" charset="0"/>
                <a:cs typeface="Times" panose="02020603050405020304" pitchFamily="18" charset="0"/>
              </a:rPr>
              <a:t>-</a:t>
            </a:r>
            <a:r>
              <a:rPr lang="en-US" altLang="en-US" b="1">
                <a:latin typeface="Arial" panose="020B0604020202020204" pitchFamily="34" charset="0"/>
                <a:cs typeface="Times" panose="02020603050405020304" pitchFamily="18" charset="0"/>
              </a:rPr>
              <a:t> to form  –2 (O</a:t>
            </a:r>
            <a:r>
              <a:rPr lang="en-US" altLang="en-US" b="1" baseline="30000">
                <a:latin typeface="Arial" panose="020B0604020202020204" pitchFamily="34" charset="0"/>
                <a:cs typeface="Times" panose="02020603050405020304" pitchFamily="18" charset="0"/>
              </a:rPr>
              <a:t>-2</a:t>
            </a:r>
            <a:r>
              <a:rPr lang="en-US" altLang="en-US" b="1">
                <a:latin typeface="Arial" panose="020B0604020202020204" pitchFamily="34" charset="0"/>
                <a:cs typeface="Times" panose="02020603050405020304" pitchFamily="18" charset="0"/>
              </a:rPr>
              <a:t>)</a:t>
            </a:r>
          </a:p>
          <a:p>
            <a:pPr algn="l"/>
            <a:r>
              <a:rPr lang="en-US" altLang="en-US" b="1">
                <a:latin typeface="Arial" panose="020B0604020202020204" pitchFamily="34" charset="0"/>
                <a:cs typeface="Times" panose="02020603050405020304" pitchFamily="18" charset="0"/>
              </a:rPr>
              <a:t>Group VIIA – accept one e</a:t>
            </a:r>
            <a:r>
              <a:rPr lang="en-US" altLang="en-US" b="1" baseline="30000">
                <a:latin typeface="Arial" panose="020B0604020202020204" pitchFamily="34" charset="0"/>
                <a:cs typeface="Times" panose="02020603050405020304" pitchFamily="18" charset="0"/>
              </a:rPr>
              <a:t>-</a:t>
            </a:r>
            <a:r>
              <a:rPr lang="en-US" altLang="en-US" b="1">
                <a:latin typeface="Arial" panose="020B0604020202020204" pitchFamily="34" charset="0"/>
                <a:cs typeface="Times" panose="02020603050405020304" pitchFamily="18" charset="0"/>
              </a:rPr>
              <a:t> to form  –1 (Cl</a:t>
            </a:r>
            <a:r>
              <a:rPr lang="en-US" altLang="en-US" b="1" baseline="30000">
                <a:latin typeface="Arial" panose="020B0604020202020204" pitchFamily="34" charset="0"/>
                <a:cs typeface="Times" panose="02020603050405020304" pitchFamily="18" charset="0"/>
              </a:rPr>
              <a:t>-1</a:t>
            </a:r>
            <a:r>
              <a:rPr lang="en-US" altLang="en-US" b="1">
                <a:latin typeface="Arial" panose="020B0604020202020204" pitchFamily="34" charset="0"/>
                <a:cs typeface="Times" panose="02020603050405020304" pitchFamily="18" charset="0"/>
              </a:rPr>
              <a:t>)</a:t>
            </a:r>
          </a:p>
        </p:txBody>
      </p:sp>
      <p:pic>
        <p:nvPicPr>
          <p:cNvPr id="111619" name="Picture 3">
            <a:extLst>
              <a:ext uri="{FF2B5EF4-FFF2-40B4-BE49-F238E27FC236}">
                <a16:creationId xmlns:a16="http://schemas.microsoft.com/office/drawing/2014/main" id="{3AA02DA1-50A7-4703-D68F-4E80638B3C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76200"/>
            <a:ext cx="4648200" cy="3162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98B177B7-CE77-05EE-4CCA-0CF19FF23694}"/>
              </a:ext>
            </a:extLst>
          </p:cNvPr>
          <p:cNvSpPr>
            <a:spLocks noGrp="1" noChangeArrowheads="1"/>
          </p:cNvSpPr>
          <p:nvPr>
            <p:ph type="subTitle" idx="1"/>
          </p:nvPr>
        </p:nvSpPr>
        <p:spPr>
          <a:xfrm>
            <a:off x="0" y="228600"/>
            <a:ext cx="8839200" cy="5638800"/>
          </a:xfrm>
        </p:spPr>
        <p:txBody>
          <a:bodyPr/>
          <a:lstStyle/>
          <a:p>
            <a:pPr algn="l"/>
            <a:r>
              <a:rPr lang="en-US" altLang="en-US" b="1">
                <a:latin typeface="Arial" panose="020B0604020202020204" pitchFamily="34" charset="0"/>
                <a:cs typeface="Times" panose="02020603050405020304" pitchFamily="18" charset="0"/>
              </a:rPr>
              <a:t>Naming IONIC compounds</a:t>
            </a:r>
          </a:p>
          <a:p>
            <a:pPr algn="l"/>
            <a:r>
              <a:rPr lang="en-US" altLang="en-US" b="1">
                <a:latin typeface="Arial" panose="020B0604020202020204" pitchFamily="34" charset="0"/>
                <a:cs typeface="Times" panose="02020603050405020304" pitchFamily="18" charset="0"/>
              </a:rPr>
              <a:t>Anions – suffix – “ide”</a:t>
            </a:r>
          </a:p>
          <a:p>
            <a:pPr algn="l"/>
            <a:r>
              <a:rPr lang="en-US" altLang="en-US" b="1">
                <a:latin typeface="Arial" panose="020B0604020202020204" pitchFamily="34" charset="0"/>
                <a:cs typeface="Times" panose="02020603050405020304" pitchFamily="18" charset="0"/>
              </a:rPr>
              <a:t>So Cl</a:t>
            </a:r>
            <a:r>
              <a:rPr lang="en-US" altLang="en-US" b="1" baseline="30000">
                <a:latin typeface="Arial" panose="020B0604020202020204" pitchFamily="34" charset="0"/>
                <a:cs typeface="Times" panose="02020603050405020304" pitchFamily="18" charset="0"/>
              </a:rPr>
              <a:t>-</a:t>
            </a:r>
            <a:r>
              <a:rPr lang="en-US" altLang="en-US" b="1">
                <a:latin typeface="Arial" panose="020B0604020202020204" pitchFamily="34" charset="0"/>
                <a:cs typeface="Times" panose="02020603050405020304" pitchFamily="18" charset="0"/>
              </a:rPr>
              <a:t> is chloride</a:t>
            </a:r>
          </a:p>
          <a:p>
            <a:pPr algn="l"/>
            <a:r>
              <a:rPr lang="en-US" altLang="en-US" b="1">
                <a:latin typeface="Arial" panose="020B0604020202020204" pitchFamily="34" charset="0"/>
                <a:cs typeface="Times" panose="02020603050405020304" pitchFamily="18" charset="0"/>
              </a:rPr>
              <a:t>Oxygen O</a:t>
            </a:r>
            <a:r>
              <a:rPr lang="en-US" altLang="en-US" b="1" baseline="30000">
                <a:latin typeface="Arial" panose="020B0604020202020204" pitchFamily="34" charset="0"/>
                <a:cs typeface="Times" panose="02020603050405020304" pitchFamily="18" charset="0"/>
              </a:rPr>
              <a:t>2-</a:t>
            </a:r>
            <a:r>
              <a:rPr lang="en-US" altLang="en-US" b="1">
                <a:latin typeface="Arial" panose="020B0604020202020204" pitchFamily="34" charset="0"/>
                <a:cs typeface="Times" panose="02020603050405020304" pitchFamily="18" charset="0"/>
              </a:rPr>
              <a:t> is OXIDE</a:t>
            </a:r>
          </a:p>
          <a:p>
            <a:pPr algn="l"/>
            <a:r>
              <a:rPr lang="en-US" altLang="en-US" b="1">
                <a:latin typeface="Arial" panose="020B0604020202020204" pitchFamily="34" charset="0"/>
                <a:cs typeface="Times" panose="02020603050405020304" pitchFamily="18" charset="0"/>
              </a:rPr>
              <a:t>S</a:t>
            </a:r>
            <a:r>
              <a:rPr lang="en-US" altLang="en-US" b="1" baseline="30000">
                <a:latin typeface="Arial" panose="020B0604020202020204" pitchFamily="34" charset="0"/>
                <a:cs typeface="Times" panose="02020603050405020304" pitchFamily="18" charset="0"/>
              </a:rPr>
              <a:t>2- </a:t>
            </a:r>
            <a:r>
              <a:rPr lang="en-US" altLang="en-US" b="1">
                <a:latin typeface="Arial" panose="020B0604020202020204" pitchFamily="34" charset="0"/>
                <a:cs typeface="Times" panose="02020603050405020304" pitchFamily="18" charset="0"/>
              </a:rPr>
              <a:t>is SULFIDE</a:t>
            </a:r>
          </a:p>
          <a:p>
            <a:pPr algn="l"/>
            <a:endParaRPr lang="en-US" altLang="en-US" b="1">
              <a:latin typeface="Arial" panose="020B0604020202020204" pitchFamily="34" charset="0"/>
              <a:cs typeface="Times" panose="02020603050405020304" pitchFamily="18" charset="0"/>
            </a:endParaRPr>
          </a:p>
          <a:p>
            <a:pPr algn="l"/>
            <a:r>
              <a:rPr lang="en-US" altLang="en-US" b="1">
                <a:latin typeface="Arial" panose="020B0604020202020204" pitchFamily="34" charset="0"/>
                <a:cs typeface="Times" panose="02020603050405020304" pitchFamily="18" charset="0"/>
              </a:rPr>
              <a:t>Cations</a:t>
            </a:r>
          </a:p>
          <a:p>
            <a:pPr algn="l"/>
            <a:r>
              <a:rPr lang="en-US" altLang="en-US" b="1">
                <a:latin typeface="Arial" panose="020B0604020202020204" pitchFamily="34" charset="0"/>
                <a:cs typeface="Times" panose="02020603050405020304" pitchFamily="18" charset="0"/>
              </a:rPr>
              <a:t>For Na</a:t>
            </a:r>
            <a:r>
              <a:rPr lang="en-US" altLang="en-US" b="1" baseline="30000">
                <a:latin typeface="Arial" panose="020B0604020202020204" pitchFamily="34" charset="0"/>
                <a:cs typeface="Times" panose="02020603050405020304" pitchFamily="18" charset="0"/>
              </a:rPr>
              <a:t>+</a:t>
            </a:r>
            <a:r>
              <a:rPr lang="en-US" altLang="en-US" b="1">
                <a:latin typeface="Arial" panose="020B0604020202020204" pitchFamily="34" charset="0"/>
                <a:cs typeface="Times" panose="02020603050405020304" pitchFamily="18" charset="0"/>
              </a:rPr>
              <a:t>, Ca</a:t>
            </a:r>
            <a:r>
              <a:rPr lang="en-US" altLang="en-US" b="1" baseline="30000">
                <a:latin typeface="Arial" panose="020B0604020202020204" pitchFamily="34" charset="0"/>
                <a:cs typeface="Times" panose="02020603050405020304" pitchFamily="18" charset="0"/>
              </a:rPr>
              <a:t>2+</a:t>
            </a:r>
            <a:r>
              <a:rPr lang="en-US" altLang="en-US" b="1">
                <a:latin typeface="Arial" panose="020B0604020202020204" pitchFamily="34" charset="0"/>
                <a:cs typeface="Times" panose="02020603050405020304" pitchFamily="18" charset="0"/>
              </a:rPr>
              <a:t>, the name of the ion is the same except refer to the ion.</a:t>
            </a:r>
          </a:p>
          <a:p>
            <a:pPr algn="l"/>
            <a:r>
              <a:rPr lang="en-US" altLang="en-US" b="1">
                <a:latin typeface="Arial" panose="020B0604020202020204" pitchFamily="34" charset="0"/>
                <a:cs typeface="Times" panose="02020603050405020304" pitchFamily="18" charset="0"/>
              </a:rPr>
              <a:t>So SODIUM ION or SODIUM CATION</a:t>
            </a:r>
          </a:p>
          <a:p>
            <a:pPr algn="l"/>
            <a:endParaRPr lang="en-US" altLang="en-US" b="1">
              <a:latin typeface="Arial" panose="020B0604020202020204" pitchFamily="34" charset="0"/>
              <a:cs typeface="Times" panose="02020603050405020304" pitchFamily="18" charset="0"/>
            </a:endParaRPr>
          </a:p>
          <a:p>
            <a:pPr algn="l"/>
            <a:r>
              <a:rPr lang="en-US" altLang="en-US" b="1">
                <a:latin typeface="Arial" panose="020B0604020202020204" pitchFamily="34" charset="0"/>
                <a:cs typeface="Times" panose="02020603050405020304" pitchFamily="18" charset="0"/>
              </a:rPr>
              <a:t>NaCl - sodium chloride</a:t>
            </a:r>
          </a:p>
          <a:p>
            <a:pPr algn="l"/>
            <a:r>
              <a:rPr lang="en-US" altLang="en-US" b="1">
                <a:latin typeface="Arial" panose="020B0604020202020204" pitchFamily="34" charset="0"/>
                <a:cs typeface="Times" panose="02020603050405020304" pitchFamily="18" charset="0"/>
              </a:rPr>
              <a:t>CaCl</a:t>
            </a:r>
            <a:r>
              <a:rPr lang="en-US" altLang="en-US" b="1" baseline="-25000">
                <a:latin typeface="Arial" panose="020B0604020202020204" pitchFamily="34" charset="0"/>
                <a:cs typeface="Times" panose="02020603050405020304" pitchFamily="18" charset="0"/>
              </a:rPr>
              <a:t>2</a:t>
            </a:r>
            <a:r>
              <a:rPr lang="en-US" altLang="en-US" b="1">
                <a:latin typeface="Arial" panose="020B0604020202020204" pitchFamily="34" charset="0"/>
                <a:cs typeface="Times" panose="02020603050405020304" pitchFamily="18" charset="0"/>
              </a:rPr>
              <a:t> - calcium chloride</a:t>
            </a:r>
          </a:p>
          <a:p>
            <a:pPr algn="l"/>
            <a:r>
              <a:rPr lang="en-US" altLang="en-US" b="1">
                <a:latin typeface="Arial" panose="020B0604020202020204" pitchFamily="34" charset="0"/>
                <a:cs typeface="Times" panose="02020603050405020304" pitchFamily="18" charset="0"/>
              </a:rPr>
              <a:t> </a:t>
            </a:r>
          </a:p>
          <a:p>
            <a:pPr algn="l"/>
            <a:endParaRPr lang="en-US" altLang="en-US" b="1">
              <a:latin typeface="Arial" panose="020B0604020202020204" pitchFamily="34" charset="0"/>
              <a:cs typeface="Times"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A86F7D54-6065-A668-B3B6-225A9729AC35}"/>
              </a:ext>
            </a:extLst>
          </p:cNvPr>
          <p:cNvSpPr>
            <a:spLocks noGrp="1" noChangeArrowheads="1"/>
          </p:cNvSpPr>
          <p:nvPr>
            <p:ph type="subTitle" idx="1"/>
          </p:nvPr>
        </p:nvSpPr>
        <p:spPr>
          <a:xfrm>
            <a:off x="0" y="395288"/>
            <a:ext cx="8839200" cy="3124200"/>
          </a:xfrm>
        </p:spPr>
        <p:txBody>
          <a:bodyPr/>
          <a:lstStyle/>
          <a:p>
            <a:pPr algn="l"/>
            <a:r>
              <a:rPr lang="en-US" altLang="en-US" b="1">
                <a:latin typeface="Arial" panose="020B0604020202020204" pitchFamily="34" charset="0"/>
                <a:cs typeface="Times" panose="02020603050405020304" pitchFamily="18" charset="0"/>
              </a:rPr>
              <a:t>Covalent, charged compounds - MOLECULAR IONS </a:t>
            </a:r>
          </a:p>
          <a:p>
            <a:pPr algn="l"/>
            <a:endParaRPr lang="en-US" altLang="en-US" b="1">
              <a:latin typeface="Arial" panose="020B0604020202020204" pitchFamily="34" charset="0"/>
              <a:cs typeface="Times" panose="02020603050405020304" pitchFamily="18" charset="0"/>
            </a:endParaRPr>
          </a:p>
          <a:p>
            <a:pPr algn="l"/>
            <a:r>
              <a:rPr lang="en-US" altLang="en-US" b="1">
                <a:latin typeface="Arial" panose="020B0604020202020204" pitchFamily="34" charset="0"/>
                <a:cs typeface="Times" panose="02020603050405020304" pitchFamily="18" charset="0"/>
              </a:rPr>
              <a:t>Positive Molecular Ions</a:t>
            </a:r>
          </a:p>
          <a:p>
            <a:pPr algn="l"/>
            <a:r>
              <a:rPr lang="en-US" altLang="en-US" b="1">
                <a:latin typeface="Arial" panose="020B0604020202020204" pitchFamily="34" charset="0"/>
                <a:cs typeface="Times" panose="02020603050405020304" pitchFamily="18" charset="0"/>
              </a:rPr>
              <a:t>End the name with “ium” or “onium”</a:t>
            </a:r>
          </a:p>
          <a:p>
            <a:pPr algn="l"/>
            <a:r>
              <a:rPr lang="en-US" altLang="en-US" b="1">
                <a:latin typeface="Arial" panose="020B0604020202020204" pitchFamily="34" charset="0"/>
                <a:cs typeface="Times" panose="02020603050405020304" pitchFamily="18" charset="0"/>
              </a:rPr>
              <a:t>NH</a:t>
            </a:r>
            <a:r>
              <a:rPr lang="en-US" altLang="en-US" b="1" baseline="-25000">
                <a:latin typeface="Arial" panose="020B0604020202020204" pitchFamily="34" charset="0"/>
                <a:cs typeface="Times" panose="02020603050405020304" pitchFamily="18" charset="0"/>
              </a:rPr>
              <a:t>4</a:t>
            </a:r>
            <a:r>
              <a:rPr lang="en-US" altLang="en-US" b="1" baseline="30000">
                <a:latin typeface="Arial" panose="020B0604020202020204" pitchFamily="34" charset="0"/>
                <a:cs typeface="Times" panose="02020603050405020304" pitchFamily="18" charset="0"/>
              </a:rPr>
              <a:t>+</a:t>
            </a:r>
            <a:r>
              <a:rPr lang="en-US" altLang="en-US" b="1">
                <a:latin typeface="Arial" panose="020B0604020202020204" pitchFamily="34" charset="0"/>
                <a:cs typeface="Times" panose="02020603050405020304" pitchFamily="18" charset="0"/>
              </a:rPr>
              <a:t> is ammonium, H</a:t>
            </a:r>
            <a:r>
              <a:rPr lang="en-US" altLang="en-US" b="1" baseline="-25000">
                <a:latin typeface="Arial" panose="020B0604020202020204" pitchFamily="34" charset="0"/>
                <a:cs typeface="Times" panose="02020603050405020304" pitchFamily="18" charset="0"/>
              </a:rPr>
              <a:t>3</a:t>
            </a:r>
            <a:r>
              <a:rPr lang="en-US" altLang="en-US" b="1">
                <a:latin typeface="Arial" panose="020B0604020202020204" pitchFamily="34" charset="0"/>
                <a:cs typeface="Times" panose="02020603050405020304" pitchFamily="18" charset="0"/>
              </a:rPr>
              <a:t>O </a:t>
            </a:r>
            <a:r>
              <a:rPr lang="en-US" altLang="en-US" b="1" baseline="30000">
                <a:latin typeface="Arial" panose="020B0604020202020204" pitchFamily="34" charset="0"/>
                <a:cs typeface="Times" panose="02020603050405020304" pitchFamily="18" charset="0"/>
              </a:rPr>
              <a:t>+</a:t>
            </a:r>
            <a:r>
              <a:rPr lang="en-US" altLang="en-US" b="1">
                <a:latin typeface="Arial" panose="020B0604020202020204" pitchFamily="34" charset="0"/>
                <a:cs typeface="Times" panose="02020603050405020304" pitchFamily="18" charset="0"/>
              </a:rPr>
              <a:t> is hydronium</a:t>
            </a:r>
          </a:p>
          <a:p>
            <a:pPr algn="l"/>
            <a:endParaRPr lang="en-US" altLang="en-US" b="1">
              <a:latin typeface="Arial" panose="020B0604020202020204" pitchFamily="34" charset="0"/>
              <a:cs typeface="Times" panose="02020603050405020304" pitchFamily="18" charset="0"/>
            </a:endParaRPr>
          </a:p>
          <a:p>
            <a:pPr algn="l"/>
            <a:r>
              <a:rPr lang="en-US" altLang="en-US" b="1">
                <a:latin typeface="Arial" panose="020B0604020202020204" pitchFamily="34" charset="0"/>
                <a:cs typeface="Times" panose="02020603050405020304" pitchFamily="18" charset="0"/>
              </a:rPr>
              <a:t>Negative Molecular Ions </a:t>
            </a:r>
          </a:p>
          <a:p>
            <a:pPr algn="l"/>
            <a:endParaRPr lang="en-US" altLang="en-US" b="1">
              <a:latin typeface="Arial" panose="020B0604020202020204" pitchFamily="34" charset="0"/>
              <a:cs typeface="Times" panose="02020603050405020304" pitchFamily="18" charset="0"/>
            </a:endParaRPr>
          </a:p>
        </p:txBody>
      </p:sp>
      <p:grpSp>
        <p:nvGrpSpPr>
          <p:cNvPr id="103445" name="Group 21">
            <a:extLst>
              <a:ext uri="{FF2B5EF4-FFF2-40B4-BE49-F238E27FC236}">
                <a16:creationId xmlns:a16="http://schemas.microsoft.com/office/drawing/2014/main" id="{410491F0-0FA4-5485-C969-666E3F96A4B1}"/>
              </a:ext>
            </a:extLst>
          </p:cNvPr>
          <p:cNvGrpSpPr>
            <a:grpSpLocks/>
          </p:cNvGrpSpPr>
          <p:nvPr/>
        </p:nvGrpSpPr>
        <p:grpSpPr bwMode="auto">
          <a:xfrm>
            <a:off x="0" y="3914775"/>
            <a:ext cx="3200400" cy="2638425"/>
            <a:chOff x="0" y="2025"/>
            <a:chExt cx="2016" cy="1662"/>
          </a:xfrm>
        </p:grpSpPr>
        <p:grpSp>
          <p:nvGrpSpPr>
            <p:cNvPr id="103432" name="Group 8">
              <a:extLst>
                <a:ext uri="{FF2B5EF4-FFF2-40B4-BE49-F238E27FC236}">
                  <a16:creationId xmlns:a16="http://schemas.microsoft.com/office/drawing/2014/main" id="{8B6CE59F-E305-837E-717A-78053EE09DFB}"/>
                </a:ext>
              </a:extLst>
            </p:cNvPr>
            <p:cNvGrpSpPr>
              <a:grpSpLocks/>
            </p:cNvGrpSpPr>
            <p:nvPr/>
          </p:nvGrpSpPr>
          <p:grpSpPr bwMode="auto">
            <a:xfrm>
              <a:off x="48" y="2025"/>
              <a:ext cx="1968" cy="375"/>
              <a:chOff x="768" y="3849"/>
              <a:chExt cx="1968" cy="375"/>
            </a:xfrm>
          </p:grpSpPr>
          <p:sp>
            <p:nvSpPr>
              <p:cNvPr id="103430" name="Text Box 6">
                <a:extLst>
                  <a:ext uri="{FF2B5EF4-FFF2-40B4-BE49-F238E27FC236}">
                    <a16:creationId xmlns:a16="http://schemas.microsoft.com/office/drawing/2014/main" id="{874B89B3-47B9-CFB5-C97F-5F2202F58B1F}"/>
                  </a:ext>
                </a:extLst>
              </p:cNvPr>
              <p:cNvSpPr txBox="1">
                <a:spLocks noChangeArrowheads="1"/>
              </p:cNvSpPr>
              <p:nvPr/>
            </p:nvSpPr>
            <p:spPr bwMode="auto">
              <a:xfrm>
                <a:off x="1056" y="3849"/>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a:t>
                </a:r>
                <a:endParaRPr lang="en-US" altLang="en-US" sz="2400">
                  <a:latin typeface="Times" panose="02020603050405020304" pitchFamily="18" charset="0"/>
                </a:endParaRPr>
              </a:p>
            </p:txBody>
          </p:sp>
          <p:sp>
            <p:nvSpPr>
              <p:cNvPr id="103431" name="Rectangle 7">
                <a:extLst>
                  <a:ext uri="{FF2B5EF4-FFF2-40B4-BE49-F238E27FC236}">
                    <a16:creationId xmlns:a16="http://schemas.microsoft.com/office/drawing/2014/main" id="{52A1A7E9-9455-DFB6-EB0F-97FF5F0AD142}"/>
                  </a:ext>
                </a:extLst>
              </p:cNvPr>
              <p:cNvSpPr>
                <a:spLocks noChangeArrowheads="1"/>
              </p:cNvSpPr>
              <p:nvPr/>
            </p:nvSpPr>
            <p:spPr bwMode="auto">
              <a:xfrm>
                <a:off x="768" y="3936"/>
                <a:ext cx="19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a:cs typeface="Times" panose="02020603050405020304" pitchFamily="18" charset="0"/>
                  </a:rPr>
                  <a:t>NO</a:t>
                </a:r>
                <a:r>
                  <a:rPr lang="en-US" altLang="en-US" sz="2400" b="1" baseline="-25000">
                    <a:cs typeface="Times" panose="02020603050405020304" pitchFamily="18" charset="0"/>
                  </a:rPr>
                  <a:t>3</a:t>
                </a:r>
                <a:r>
                  <a:rPr lang="en-US" altLang="en-US" sz="2400" b="1">
                    <a:cs typeface="Times" panose="02020603050405020304" pitchFamily="18" charset="0"/>
                  </a:rPr>
                  <a:t> - NITRATE</a:t>
                </a:r>
                <a:endParaRPr lang="en-US" altLang="en-US" b="1">
                  <a:cs typeface="Times" panose="02020603050405020304" pitchFamily="18" charset="0"/>
                </a:endParaRPr>
              </a:p>
            </p:txBody>
          </p:sp>
        </p:grpSp>
        <p:grpSp>
          <p:nvGrpSpPr>
            <p:cNvPr id="103436" name="Group 12">
              <a:extLst>
                <a:ext uri="{FF2B5EF4-FFF2-40B4-BE49-F238E27FC236}">
                  <a16:creationId xmlns:a16="http://schemas.microsoft.com/office/drawing/2014/main" id="{57463828-2381-1296-7180-6183B8C3197A}"/>
                </a:ext>
              </a:extLst>
            </p:cNvPr>
            <p:cNvGrpSpPr>
              <a:grpSpLocks/>
            </p:cNvGrpSpPr>
            <p:nvPr/>
          </p:nvGrpSpPr>
          <p:grpSpPr bwMode="auto">
            <a:xfrm>
              <a:off x="0" y="2448"/>
              <a:ext cx="1968" cy="375"/>
              <a:chOff x="768" y="3849"/>
              <a:chExt cx="1968" cy="375"/>
            </a:xfrm>
          </p:grpSpPr>
          <p:sp>
            <p:nvSpPr>
              <p:cNvPr id="103437" name="Text Box 13">
                <a:extLst>
                  <a:ext uri="{FF2B5EF4-FFF2-40B4-BE49-F238E27FC236}">
                    <a16:creationId xmlns:a16="http://schemas.microsoft.com/office/drawing/2014/main" id="{756CEA60-6D31-13F3-B080-44F741C941FC}"/>
                  </a:ext>
                </a:extLst>
              </p:cNvPr>
              <p:cNvSpPr txBox="1">
                <a:spLocks noChangeArrowheads="1"/>
              </p:cNvSpPr>
              <p:nvPr/>
            </p:nvSpPr>
            <p:spPr bwMode="auto">
              <a:xfrm>
                <a:off x="1056" y="3849"/>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2-</a:t>
                </a:r>
                <a:endParaRPr lang="en-US" altLang="en-US" sz="2400">
                  <a:latin typeface="Times" panose="02020603050405020304" pitchFamily="18" charset="0"/>
                </a:endParaRPr>
              </a:p>
            </p:txBody>
          </p:sp>
          <p:sp>
            <p:nvSpPr>
              <p:cNvPr id="103438" name="Rectangle 14">
                <a:extLst>
                  <a:ext uri="{FF2B5EF4-FFF2-40B4-BE49-F238E27FC236}">
                    <a16:creationId xmlns:a16="http://schemas.microsoft.com/office/drawing/2014/main" id="{0D522808-0D1A-8386-593F-8F336446C76C}"/>
                  </a:ext>
                </a:extLst>
              </p:cNvPr>
              <p:cNvSpPr>
                <a:spLocks noChangeArrowheads="1"/>
              </p:cNvSpPr>
              <p:nvPr/>
            </p:nvSpPr>
            <p:spPr bwMode="auto">
              <a:xfrm>
                <a:off x="768" y="3936"/>
                <a:ext cx="19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a:cs typeface="Times" panose="02020603050405020304" pitchFamily="18" charset="0"/>
                  </a:rPr>
                  <a:t>SO</a:t>
                </a:r>
                <a:r>
                  <a:rPr lang="en-US" altLang="en-US" sz="2400" b="1" baseline="-25000">
                    <a:cs typeface="Times" panose="02020603050405020304" pitchFamily="18" charset="0"/>
                  </a:rPr>
                  <a:t>4</a:t>
                </a:r>
                <a:r>
                  <a:rPr lang="en-US" altLang="en-US" sz="2400" b="1">
                    <a:cs typeface="Times" panose="02020603050405020304" pitchFamily="18" charset="0"/>
                  </a:rPr>
                  <a:t> - SULFATE</a:t>
                </a:r>
                <a:endParaRPr lang="en-US" altLang="en-US" b="1">
                  <a:cs typeface="Times" panose="02020603050405020304" pitchFamily="18" charset="0"/>
                </a:endParaRPr>
              </a:p>
            </p:txBody>
          </p:sp>
        </p:grpSp>
        <p:grpSp>
          <p:nvGrpSpPr>
            <p:cNvPr id="103439" name="Group 15">
              <a:extLst>
                <a:ext uri="{FF2B5EF4-FFF2-40B4-BE49-F238E27FC236}">
                  <a16:creationId xmlns:a16="http://schemas.microsoft.com/office/drawing/2014/main" id="{A7A05BB2-7513-0F53-4A9D-89D23C69F8B5}"/>
                </a:ext>
              </a:extLst>
            </p:cNvPr>
            <p:cNvGrpSpPr>
              <a:grpSpLocks/>
            </p:cNvGrpSpPr>
            <p:nvPr/>
          </p:nvGrpSpPr>
          <p:grpSpPr bwMode="auto">
            <a:xfrm>
              <a:off x="0" y="2880"/>
              <a:ext cx="1968" cy="375"/>
              <a:chOff x="768" y="3849"/>
              <a:chExt cx="1968" cy="375"/>
            </a:xfrm>
          </p:grpSpPr>
          <p:sp>
            <p:nvSpPr>
              <p:cNvPr id="103440" name="Text Box 16">
                <a:extLst>
                  <a:ext uri="{FF2B5EF4-FFF2-40B4-BE49-F238E27FC236}">
                    <a16:creationId xmlns:a16="http://schemas.microsoft.com/office/drawing/2014/main" id="{5E52A121-33FB-173F-5902-6E4FDEA56285}"/>
                  </a:ext>
                </a:extLst>
              </p:cNvPr>
              <p:cNvSpPr txBox="1">
                <a:spLocks noChangeArrowheads="1"/>
              </p:cNvSpPr>
              <p:nvPr/>
            </p:nvSpPr>
            <p:spPr bwMode="auto">
              <a:xfrm>
                <a:off x="1056" y="3849"/>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a:t>
                </a:r>
                <a:endParaRPr lang="en-US" altLang="en-US" sz="2400">
                  <a:latin typeface="Times" panose="02020603050405020304" pitchFamily="18" charset="0"/>
                </a:endParaRPr>
              </a:p>
            </p:txBody>
          </p:sp>
          <p:sp>
            <p:nvSpPr>
              <p:cNvPr id="103441" name="Rectangle 17">
                <a:extLst>
                  <a:ext uri="{FF2B5EF4-FFF2-40B4-BE49-F238E27FC236}">
                    <a16:creationId xmlns:a16="http://schemas.microsoft.com/office/drawing/2014/main" id="{9940EBBC-E473-DE5C-920A-F668180BBFA4}"/>
                  </a:ext>
                </a:extLst>
              </p:cNvPr>
              <p:cNvSpPr>
                <a:spLocks noChangeArrowheads="1"/>
              </p:cNvSpPr>
              <p:nvPr/>
            </p:nvSpPr>
            <p:spPr bwMode="auto">
              <a:xfrm>
                <a:off x="768" y="3936"/>
                <a:ext cx="19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a:cs typeface="Times" panose="02020603050405020304" pitchFamily="18" charset="0"/>
                  </a:rPr>
                  <a:t>NO</a:t>
                </a:r>
                <a:r>
                  <a:rPr lang="en-US" altLang="en-US" sz="2400" b="1" baseline="-25000">
                    <a:cs typeface="Times" panose="02020603050405020304" pitchFamily="18" charset="0"/>
                  </a:rPr>
                  <a:t>2</a:t>
                </a:r>
                <a:r>
                  <a:rPr lang="en-US" altLang="en-US" sz="2400" b="1">
                    <a:cs typeface="Times" panose="02020603050405020304" pitchFamily="18" charset="0"/>
                  </a:rPr>
                  <a:t> - NITRITE</a:t>
                </a:r>
                <a:endParaRPr lang="en-US" altLang="en-US" b="1">
                  <a:cs typeface="Times" panose="02020603050405020304" pitchFamily="18" charset="0"/>
                </a:endParaRPr>
              </a:p>
            </p:txBody>
          </p:sp>
        </p:grpSp>
        <p:grpSp>
          <p:nvGrpSpPr>
            <p:cNvPr id="103442" name="Group 18">
              <a:extLst>
                <a:ext uri="{FF2B5EF4-FFF2-40B4-BE49-F238E27FC236}">
                  <a16:creationId xmlns:a16="http://schemas.microsoft.com/office/drawing/2014/main" id="{638D6914-41FB-107C-4530-DEDB52E5A2D2}"/>
                </a:ext>
              </a:extLst>
            </p:cNvPr>
            <p:cNvGrpSpPr>
              <a:grpSpLocks/>
            </p:cNvGrpSpPr>
            <p:nvPr/>
          </p:nvGrpSpPr>
          <p:grpSpPr bwMode="auto">
            <a:xfrm>
              <a:off x="0" y="3312"/>
              <a:ext cx="1968" cy="375"/>
              <a:chOff x="768" y="3849"/>
              <a:chExt cx="1968" cy="375"/>
            </a:xfrm>
          </p:grpSpPr>
          <p:sp>
            <p:nvSpPr>
              <p:cNvPr id="103443" name="Text Box 19">
                <a:extLst>
                  <a:ext uri="{FF2B5EF4-FFF2-40B4-BE49-F238E27FC236}">
                    <a16:creationId xmlns:a16="http://schemas.microsoft.com/office/drawing/2014/main" id="{B7AE4FCD-A97F-5CE6-1E04-2C4577CC7CC4}"/>
                  </a:ext>
                </a:extLst>
              </p:cNvPr>
              <p:cNvSpPr txBox="1">
                <a:spLocks noChangeArrowheads="1"/>
              </p:cNvSpPr>
              <p:nvPr/>
            </p:nvSpPr>
            <p:spPr bwMode="auto">
              <a:xfrm>
                <a:off x="1056" y="3849"/>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3-</a:t>
                </a:r>
                <a:endParaRPr lang="en-US" altLang="en-US" sz="2400">
                  <a:latin typeface="Times" panose="02020603050405020304" pitchFamily="18" charset="0"/>
                </a:endParaRPr>
              </a:p>
            </p:txBody>
          </p:sp>
          <p:sp>
            <p:nvSpPr>
              <p:cNvPr id="103444" name="Rectangle 20">
                <a:extLst>
                  <a:ext uri="{FF2B5EF4-FFF2-40B4-BE49-F238E27FC236}">
                    <a16:creationId xmlns:a16="http://schemas.microsoft.com/office/drawing/2014/main" id="{47A310E4-569D-4C1E-2C3D-5A69798C398F}"/>
                  </a:ext>
                </a:extLst>
              </p:cNvPr>
              <p:cNvSpPr>
                <a:spLocks noChangeArrowheads="1"/>
              </p:cNvSpPr>
              <p:nvPr/>
            </p:nvSpPr>
            <p:spPr bwMode="auto">
              <a:xfrm>
                <a:off x="768" y="3936"/>
                <a:ext cx="19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a:cs typeface="Times" panose="02020603050405020304" pitchFamily="18" charset="0"/>
                  </a:rPr>
                  <a:t>PO</a:t>
                </a:r>
                <a:r>
                  <a:rPr lang="en-US" altLang="en-US" sz="2400" b="1" baseline="-25000">
                    <a:cs typeface="Times" panose="02020603050405020304" pitchFamily="18" charset="0"/>
                  </a:rPr>
                  <a:t>4</a:t>
                </a:r>
                <a:r>
                  <a:rPr lang="en-US" altLang="en-US" sz="2400" b="1">
                    <a:cs typeface="Times" panose="02020603050405020304" pitchFamily="18" charset="0"/>
                  </a:rPr>
                  <a:t> - PHOSPHATE</a:t>
                </a:r>
                <a:endParaRPr lang="en-US" altLang="en-US" b="1">
                  <a:cs typeface="Times" panose="02020603050405020304" pitchFamily="18" charset="0"/>
                </a:endParaRPr>
              </a:p>
            </p:txBody>
          </p:sp>
        </p:gr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9682" name="Rectangle 1026">
            <a:extLst>
              <a:ext uri="{FF2B5EF4-FFF2-40B4-BE49-F238E27FC236}">
                <a16:creationId xmlns:a16="http://schemas.microsoft.com/office/drawing/2014/main" id="{6DDF53E1-F11D-3D0C-46ED-0CB57DE26C0D}"/>
              </a:ext>
            </a:extLst>
          </p:cNvPr>
          <p:cNvSpPr>
            <a:spLocks noGrp="1" noChangeArrowheads="1"/>
          </p:cNvSpPr>
          <p:nvPr>
            <p:ph type="subTitle" idx="1"/>
          </p:nvPr>
        </p:nvSpPr>
        <p:spPr>
          <a:xfrm>
            <a:off x="0" y="4419600"/>
            <a:ext cx="9144000" cy="2438400"/>
          </a:xfrm>
        </p:spPr>
        <p:txBody>
          <a:bodyPr/>
          <a:lstStyle/>
          <a:p>
            <a:pPr algn="l"/>
            <a:r>
              <a:rPr lang="en-US" altLang="en-US" b="1">
                <a:latin typeface="Arial" panose="020B0604020202020204" pitchFamily="34" charset="0"/>
                <a:cs typeface="Times" panose="02020603050405020304" pitchFamily="18" charset="0"/>
              </a:rPr>
              <a:t>The transition elements are chemically quite different from the metals in the “A” block, due to differences in electronic configuration</a:t>
            </a:r>
          </a:p>
          <a:p>
            <a:pPr algn="l"/>
            <a:endParaRPr lang="en-US" altLang="en-US" b="1">
              <a:latin typeface="Arial" panose="020B0604020202020204" pitchFamily="34" charset="0"/>
              <a:cs typeface="Times" panose="02020603050405020304" pitchFamily="18" charset="0"/>
            </a:endParaRPr>
          </a:p>
          <a:p>
            <a:pPr algn="l"/>
            <a:r>
              <a:rPr lang="en-US" altLang="en-US" b="1">
                <a:latin typeface="Arial" panose="020B0604020202020204" pitchFamily="34" charset="0"/>
                <a:cs typeface="Times" panose="02020603050405020304" pitchFamily="18" charset="0"/>
              </a:rPr>
              <a:t>For example, Fe can loose two or three electrons to become Fe</a:t>
            </a:r>
            <a:r>
              <a:rPr lang="en-US" altLang="en-US" b="1" baseline="30000">
                <a:latin typeface="Arial" panose="020B0604020202020204" pitchFamily="34" charset="0"/>
                <a:cs typeface="Times" panose="02020603050405020304" pitchFamily="18" charset="0"/>
              </a:rPr>
              <a:t>2+</a:t>
            </a:r>
            <a:r>
              <a:rPr lang="en-US" altLang="en-US" b="1">
                <a:latin typeface="Arial" panose="020B0604020202020204" pitchFamily="34" charset="0"/>
                <a:cs typeface="Times" panose="02020603050405020304" pitchFamily="18" charset="0"/>
              </a:rPr>
              <a:t> and Fe</a:t>
            </a:r>
            <a:r>
              <a:rPr lang="en-US" altLang="en-US" b="1" baseline="30000">
                <a:latin typeface="Arial" panose="020B0604020202020204" pitchFamily="34" charset="0"/>
                <a:cs typeface="Times" panose="02020603050405020304" pitchFamily="18" charset="0"/>
              </a:rPr>
              <a:t>3+</a:t>
            </a:r>
            <a:r>
              <a:rPr lang="en-US" altLang="en-US" b="1">
                <a:latin typeface="Arial" panose="020B0604020202020204" pitchFamily="34" charset="0"/>
                <a:cs typeface="Times" panose="02020603050405020304" pitchFamily="18" charset="0"/>
              </a:rPr>
              <a:t>, respectively.</a:t>
            </a:r>
          </a:p>
          <a:p>
            <a:pPr algn="l"/>
            <a:endParaRPr lang="en-US" altLang="en-US" b="1">
              <a:latin typeface="Arial" panose="020B0604020202020204" pitchFamily="34" charset="0"/>
              <a:cs typeface="Times" panose="02020603050405020304" pitchFamily="18" charset="0"/>
            </a:endParaRPr>
          </a:p>
          <a:p>
            <a:pPr algn="l"/>
            <a:endParaRPr lang="en-US" altLang="en-US" b="1">
              <a:latin typeface="Arial" panose="020B0604020202020204" pitchFamily="34" charset="0"/>
              <a:cs typeface="Times" panose="02020603050405020304" pitchFamily="18" charset="0"/>
            </a:endParaRPr>
          </a:p>
        </p:txBody>
      </p:sp>
      <p:pic>
        <p:nvPicPr>
          <p:cNvPr id="199683" name="Picture 1027">
            <a:extLst>
              <a:ext uri="{FF2B5EF4-FFF2-40B4-BE49-F238E27FC236}">
                <a16:creationId xmlns:a16="http://schemas.microsoft.com/office/drawing/2014/main" id="{27077581-4DA3-A740-BB3E-2CDD221AAC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609600"/>
            <a:ext cx="5943600" cy="3630613"/>
          </a:xfrm>
          <a:prstGeom prst="rect">
            <a:avLst/>
          </a:prstGeom>
          <a:noFill/>
          <a:extLst>
            <a:ext uri="{909E8E84-426E-40DD-AFC4-6F175D3DCCD1}">
              <a14:hiddenFill xmlns:a14="http://schemas.microsoft.com/office/drawing/2010/main">
                <a:solidFill>
                  <a:srgbClr val="FFFFFF"/>
                </a:solidFill>
              </a14:hiddenFill>
            </a:ext>
          </a:extLst>
        </p:spPr>
      </p:pic>
      <p:sp>
        <p:nvSpPr>
          <p:cNvPr id="199684" name="Text Box 1028">
            <a:extLst>
              <a:ext uri="{FF2B5EF4-FFF2-40B4-BE49-F238E27FC236}">
                <a16:creationId xmlns:a16="http://schemas.microsoft.com/office/drawing/2014/main" id="{45EA832A-AFAF-2C9C-A5C7-89FAB3C9BE52}"/>
              </a:ext>
            </a:extLst>
          </p:cNvPr>
          <p:cNvSpPr txBox="1">
            <a:spLocks noChangeArrowheads="1"/>
          </p:cNvSpPr>
          <p:nvPr/>
        </p:nvSpPr>
        <p:spPr bwMode="auto">
          <a:xfrm>
            <a:off x="2895600" y="76200"/>
            <a:ext cx="327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t>Transition Elements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9968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9968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2"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0706" name="Rectangle 2">
            <a:extLst>
              <a:ext uri="{FF2B5EF4-FFF2-40B4-BE49-F238E27FC236}">
                <a16:creationId xmlns:a16="http://schemas.microsoft.com/office/drawing/2014/main" id="{B744010C-A002-BF42-9A14-B9318EFA1943}"/>
              </a:ext>
            </a:extLst>
          </p:cNvPr>
          <p:cNvSpPr>
            <a:spLocks noGrp="1" noChangeArrowheads="1"/>
          </p:cNvSpPr>
          <p:nvPr>
            <p:ph type="subTitle" idx="1"/>
          </p:nvPr>
        </p:nvSpPr>
        <p:spPr>
          <a:xfrm>
            <a:off x="0" y="152400"/>
            <a:ext cx="8839200" cy="3886200"/>
          </a:xfrm>
        </p:spPr>
        <p:txBody>
          <a:bodyPr/>
          <a:lstStyle/>
          <a:p>
            <a:pPr algn="l"/>
            <a:r>
              <a:rPr lang="en-US" altLang="en-US" b="1">
                <a:latin typeface="Arial" panose="020B0604020202020204" pitchFamily="34" charset="0"/>
                <a:cs typeface="Times" panose="02020603050405020304" pitchFamily="18" charset="0"/>
              </a:rPr>
              <a:t>To identify the charge of Fe in a compound the following nomenclature is used. </a:t>
            </a:r>
          </a:p>
          <a:p>
            <a:pPr algn="l"/>
            <a:r>
              <a:rPr lang="en-US" altLang="en-US" b="1">
                <a:latin typeface="Arial" panose="020B0604020202020204" pitchFamily="34" charset="0"/>
                <a:cs typeface="Times" panose="02020603050405020304" pitchFamily="18" charset="0"/>
              </a:rPr>
              <a:t>Fe</a:t>
            </a:r>
            <a:r>
              <a:rPr lang="en-US" altLang="en-US" b="1" baseline="30000">
                <a:latin typeface="Arial" panose="020B0604020202020204" pitchFamily="34" charset="0"/>
                <a:cs typeface="Times" panose="02020603050405020304" pitchFamily="18" charset="0"/>
              </a:rPr>
              <a:t>2+ </a:t>
            </a:r>
            <a:r>
              <a:rPr lang="en-US" altLang="en-US" b="1">
                <a:latin typeface="Arial" panose="020B0604020202020204" pitchFamily="34" charset="0"/>
                <a:cs typeface="Times" panose="02020603050405020304" pitchFamily="18" charset="0"/>
              </a:rPr>
              <a:t>is iron(II)</a:t>
            </a:r>
          </a:p>
          <a:p>
            <a:pPr algn="l"/>
            <a:r>
              <a:rPr lang="en-US" altLang="en-US" b="1">
                <a:latin typeface="Arial" panose="020B0604020202020204" pitchFamily="34" charset="0"/>
                <a:cs typeface="Times" panose="02020603050405020304" pitchFamily="18" charset="0"/>
              </a:rPr>
              <a:t>Fe</a:t>
            </a:r>
            <a:r>
              <a:rPr lang="en-US" altLang="en-US" b="1" baseline="30000">
                <a:latin typeface="Arial" panose="020B0604020202020204" pitchFamily="34" charset="0"/>
                <a:cs typeface="Times" panose="02020603050405020304" pitchFamily="18" charset="0"/>
              </a:rPr>
              <a:t>3+</a:t>
            </a:r>
            <a:r>
              <a:rPr lang="en-US" altLang="en-US" b="1">
                <a:latin typeface="Arial" panose="020B0604020202020204" pitchFamily="34" charset="0"/>
                <a:cs typeface="Times" panose="02020603050405020304" pitchFamily="18" charset="0"/>
              </a:rPr>
              <a:t> is iron (III)</a:t>
            </a:r>
          </a:p>
          <a:p>
            <a:pPr algn="l"/>
            <a:endParaRPr lang="en-US" altLang="en-US" b="1">
              <a:latin typeface="Arial" panose="020B0604020202020204" pitchFamily="34" charset="0"/>
              <a:cs typeface="Times" panose="02020603050405020304" pitchFamily="18" charset="0"/>
            </a:endParaRPr>
          </a:p>
          <a:p>
            <a:pPr algn="l"/>
            <a:r>
              <a:rPr lang="en-US" altLang="en-US" b="1">
                <a:latin typeface="Arial" panose="020B0604020202020204" pitchFamily="34" charset="0"/>
                <a:cs typeface="Times" panose="02020603050405020304" pitchFamily="18" charset="0"/>
              </a:rPr>
              <a:t>So iron(III) chloride is FeCl</a:t>
            </a:r>
            <a:r>
              <a:rPr lang="en-US" altLang="en-US" b="1" baseline="-25000">
                <a:latin typeface="Arial" panose="020B0604020202020204" pitchFamily="34" charset="0"/>
                <a:cs typeface="Times" panose="02020603050405020304" pitchFamily="18" charset="0"/>
              </a:rPr>
              <a:t>3</a:t>
            </a:r>
            <a:endParaRPr lang="en-US" altLang="en-US" b="1">
              <a:latin typeface="Arial" panose="020B0604020202020204" pitchFamily="34" charset="0"/>
              <a:cs typeface="Times" panose="02020603050405020304" pitchFamily="18" charset="0"/>
            </a:endParaRPr>
          </a:p>
          <a:p>
            <a:pPr algn="l"/>
            <a:endParaRPr lang="en-US" altLang="en-US" b="1">
              <a:latin typeface="Arial" panose="020B0604020202020204" pitchFamily="34" charset="0"/>
              <a:cs typeface="Times" panose="02020603050405020304" pitchFamily="18" charset="0"/>
            </a:endParaRPr>
          </a:p>
          <a:p>
            <a:pPr algn="l"/>
            <a:r>
              <a:rPr lang="en-US" altLang="en-US" b="1">
                <a:latin typeface="Arial" panose="020B0604020202020204" pitchFamily="34" charset="0"/>
                <a:cs typeface="Times" panose="02020603050405020304" pitchFamily="18" charset="0"/>
              </a:rPr>
              <a:t>An older scheme differentiated between the lower and higher charge by ending the name of the element with “ous” to indicate the lower charge and “ic” for the higher.  </a:t>
            </a:r>
          </a:p>
          <a:p>
            <a:pPr algn="l"/>
            <a:r>
              <a:rPr lang="en-US" altLang="en-US" b="1">
                <a:latin typeface="Arial" panose="020B0604020202020204" pitchFamily="34" charset="0"/>
                <a:cs typeface="Times" panose="02020603050405020304" pitchFamily="18" charset="0"/>
              </a:rPr>
              <a:t>ferrous chloride =&gt; FeCl</a:t>
            </a:r>
            <a:r>
              <a:rPr lang="en-US" altLang="en-US" b="1" baseline="-25000">
                <a:latin typeface="Arial" panose="020B0604020202020204" pitchFamily="34" charset="0"/>
                <a:cs typeface="Times" panose="02020603050405020304" pitchFamily="18" charset="0"/>
              </a:rPr>
              <a:t>2</a:t>
            </a:r>
            <a:endParaRPr lang="en-US" altLang="en-US" b="1">
              <a:latin typeface="Arial" panose="020B0604020202020204" pitchFamily="34" charset="0"/>
              <a:cs typeface="Times" panose="02020603050405020304" pitchFamily="18" charset="0"/>
            </a:endParaRPr>
          </a:p>
          <a:p>
            <a:pPr algn="l"/>
            <a:r>
              <a:rPr lang="en-US" altLang="en-US" b="1">
                <a:latin typeface="Arial" panose="020B0604020202020204" pitchFamily="34" charset="0"/>
                <a:cs typeface="Times" panose="02020603050405020304" pitchFamily="18" charset="0"/>
              </a:rPr>
              <a:t>ferric chloride =&gt; FeCl</a:t>
            </a:r>
            <a:r>
              <a:rPr lang="en-US" altLang="en-US" b="1" baseline="-25000">
                <a:latin typeface="Arial" panose="020B0604020202020204" pitchFamily="34" charset="0"/>
                <a:cs typeface="Times" panose="02020603050405020304" pitchFamily="18" charset="0"/>
              </a:rPr>
              <a:t>3</a:t>
            </a:r>
            <a:endParaRPr lang="en-US" altLang="en-US" b="1">
              <a:latin typeface="Arial" panose="020B0604020202020204" pitchFamily="34" charset="0"/>
              <a:cs typeface="Times" panose="02020603050405020304" pitchFamily="18" charset="0"/>
            </a:endParaRPr>
          </a:p>
          <a:p>
            <a:pPr algn="l"/>
            <a:r>
              <a:rPr lang="en-US" altLang="en-US" b="1">
                <a:latin typeface="Arial" panose="020B0604020202020204" pitchFamily="34" charset="0"/>
                <a:cs typeface="Times" panose="02020603050405020304" pitchFamily="18" charset="0"/>
              </a:rPr>
              <a:t>However, this convention does not indicate the numerical value of the charge.</a:t>
            </a:r>
          </a:p>
          <a:p>
            <a:pPr algn="l"/>
            <a:endParaRPr lang="en-US" altLang="en-US" b="1">
              <a:latin typeface="Arial" panose="020B0604020202020204" pitchFamily="34" charset="0"/>
              <a:cs typeface="Times"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0070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0070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0070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00706">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200706">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200706">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200706">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20070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6"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Text Box 2">
            <a:extLst>
              <a:ext uri="{FF2B5EF4-FFF2-40B4-BE49-F238E27FC236}">
                <a16:creationId xmlns:a16="http://schemas.microsoft.com/office/drawing/2014/main" id="{D6F102F8-0C08-BC5E-20A8-21FDD49815B4}"/>
              </a:ext>
            </a:extLst>
          </p:cNvPr>
          <p:cNvSpPr txBox="1">
            <a:spLocks noChangeArrowheads="1"/>
          </p:cNvSpPr>
          <p:nvPr/>
        </p:nvSpPr>
        <p:spPr bwMode="auto">
          <a:xfrm>
            <a:off x="684213" y="1052513"/>
            <a:ext cx="7920037"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GB" altLang="en-US" sz="2400">
                <a:cs typeface="Arial" panose="020B0604020202020204" pitchFamily="34" charset="0"/>
              </a:rPr>
              <a:t>This powerpoint was kindly donated to </a:t>
            </a:r>
            <a:r>
              <a:rPr lang="en-GB" altLang="en-US" sz="2400">
                <a:cs typeface="Arial" panose="020B0604020202020204" pitchFamily="34" charset="0"/>
                <a:hlinkClick r:id="rId3"/>
              </a:rPr>
              <a:t>www.worldofteaching.com</a:t>
            </a:r>
            <a:endParaRPr lang="en-GB" altLang="en-US" sz="2400">
              <a:cs typeface="Arial" panose="020B0604020202020204" pitchFamily="34" charset="0"/>
            </a:endParaRPr>
          </a:p>
          <a:p>
            <a:pPr eaLnBrk="1" hangingPunct="1"/>
            <a:endParaRPr lang="en-GB" altLang="en-US" sz="2400">
              <a:cs typeface="Arial" panose="020B0604020202020204" pitchFamily="34" charset="0"/>
            </a:endParaRPr>
          </a:p>
          <a:p>
            <a:pPr eaLnBrk="1" hangingPunct="1"/>
            <a:endParaRPr lang="en-GB" altLang="en-US" sz="2400">
              <a:cs typeface="Arial" panose="020B0604020202020204" pitchFamily="34" charset="0"/>
            </a:endParaRPr>
          </a:p>
          <a:p>
            <a:pPr eaLnBrk="1" hangingPunct="1"/>
            <a:endParaRPr lang="en-GB" altLang="en-US" sz="2400">
              <a:cs typeface="Arial" panose="020B0604020202020204" pitchFamily="34" charset="0"/>
            </a:endParaRPr>
          </a:p>
          <a:p>
            <a:pPr eaLnBrk="1" hangingPunct="1"/>
            <a:endParaRPr lang="en-GB" altLang="en-US" sz="2400">
              <a:cs typeface="Arial" panose="020B0604020202020204" pitchFamily="34" charset="0"/>
            </a:endParaRPr>
          </a:p>
          <a:p>
            <a:pPr eaLnBrk="1" hangingPunct="1"/>
            <a:r>
              <a:rPr lang="en-GB" altLang="en-US" sz="2400">
                <a:cs typeface="Arial" panose="020B0604020202020204" pitchFamily="34" charset="0"/>
                <a:hlinkClick r:id="rId3"/>
              </a:rPr>
              <a:t>http://www.worldofteaching.com</a:t>
            </a:r>
            <a:r>
              <a:rPr lang="en-GB" altLang="en-US" sz="2400">
                <a:cs typeface="Arial" panose="020B0604020202020204" pitchFamily="34" charset="0"/>
              </a:rPr>
              <a:t> is home to over a thousand powerpoints submitted by teachers. This is a completely free site and requires no registration. Please visit and I hope it will help in your teaching.</a:t>
            </a:r>
            <a:endParaRPr lang="en-US" altLang="en-US" sz="2400">
              <a:cs typeface="Arial" panose="020B0604020202020204" pitchFamily="34"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9" name="Text Box 7">
            <a:extLst>
              <a:ext uri="{FF2B5EF4-FFF2-40B4-BE49-F238E27FC236}">
                <a16:creationId xmlns:a16="http://schemas.microsoft.com/office/drawing/2014/main" id="{3208FCDC-4A4B-1D45-6631-945F1DF9C947}"/>
              </a:ext>
            </a:extLst>
          </p:cNvPr>
          <p:cNvSpPr txBox="1">
            <a:spLocks noChangeArrowheads="1"/>
          </p:cNvSpPr>
          <p:nvPr/>
        </p:nvSpPr>
        <p:spPr bwMode="auto">
          <a:xfrm>
            <a:off x="0" y="1081088"/>
            <a:ext cx="8915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t>An electron density plot for the H</a:t>
            </a:r>
            <a:r>
              <a:rPr lang="en-US" altLang="en-US" sz="2400" b="1" baseline="-25000"/>
              <a:t>2</a:t>
            </a:r>
            <a:r>
              <a:rPr lang="en-US" altLang="en-US" sz="2400" b="1"/>
              <a:t> molecule shows that the shared electrons occupy a volume equally distributed over BOTH H atoms.</a:t>
            </a:r>
          </a:p>
        </p:txBody>
      </p:sp>
      <p:grpSp>
        <p:nvGrpSpPr>
          <p:cNvPr id="79884" name="Group 12">
            <a:extLst>
              <a:ext uri="{FF2B5EF4-FFF2-40B4-BE49-F238E27FC236}">
                <a16:creationId xmlns:a16="http://schemas.microsoft.com/office/drawing/2014/main" id="{61CECB22-D897-1D93-8041-F7D4A446BD69}"/>
              </a:ext>
            </a:extLst>
          </p:cNvPr>
          <p:cNvGrpSpPr>
            <a:grpSpLocks/>
          </p:cNvGrpSpPr>
          <p:nvPr/>
        </p:nvGrpSpPr>
        <p:grpSpPr bwMode="auto">
          <a:xfrm>
            <a:off x="2057400" y="2667000"/>
            <a:ext cx="5257800" cy="2667000"/>
            <a:chOff x="1296" y="1680"/>
            <a:chExt cx="3312" cy="1680"/>
          </a:xfrm>
        </p:grpSpPr>
        <p:pic>
          <p:nvPicPr>
            <p:cNvPr id="79882" name="Picture 10">
              <a:extLst>
                <a:ext uri="{FF2B5EF4-FFF2-40B4-BE49-F238E27FC236}">
                  <a16:creationId xmlns:a16="http://schemas.microsoft.com/office/drawing/2014/main" id="{CB4294D4-143B-30EA-7E06-319CD9A13D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 y="1680"/>
              <a:ext cx="1968" cy="1311"/>
            </a:xfrm>
            <a:prstGeom prst="rect">
              <a:avLst/>
            </a:prstGeom>
            <a:noFill/>
            <a:extLst>
              <a:ext uri="{909E8E84-426E-40DD-AFC4-6F175D3DCCD1}">
                <a14:hiddenFill xmlns:a14="http://schemas.microsoft.com/office/drawing/2010/main">
                  <a:solidFill>
                    <a:srgbClr val="FFFFFF"/>
                  </a:solidFill>
                </a14:hiddenFill>
              </a:ext>
            </a:extLst>
          </p:spPr>
        </p:pic>
        <p:sp>
          <p:nvSpPr>
            <p:cNvPr id="79883" name="Text Box 11">
              <a:extLst>
                <a:ext uri="{FF2B5EF4-FFF2-40B4-BE49-F238E27FC236}">
                  <a16:creationId xmlns:a16="http://schemas.microsoft.com/office/drawing/2014/main" id="{5AD27B66-D539-CC24-7442-3E71571C0EEE}"/>
                </a:ext>
              </a:extLst>
            </p:cNvPr>
            <p:cNvSpPr txBox="1">
              <a:spLocks noChangeArrowheads="1"/>
            </p:cNvSpPr>
            <p:nvPr/>
          </p:nvSpPr>
          <p:spPr bwMode="auto">
            <a:xfrm>
              <a:off x="1296" y="3072"/>
              <a:ext cx="33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Electron Density for the H</a:t>
              </a:r>
              <a:r>
                <a:rPr lang="en-US" altLang="en-US" sz="2400" baseline="-25000"/>
                <a:t>2</a:t>
              </a:r>
              <a:r>
                <a:rPr lang="en-US" altLang="en-US" sz="2400"/>
                <a:t> molecule</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9" name="Picture 3">
            <a:extLst>
              <a:ext uri="{FF2B5EF4-FFF2-40B4-BE49-F238E27FC236}">
                <a16:creationId xmlns:a16="http://schemas.microsoft.com/office/drawing/2014/main" id="{336DD21F-727F-A535-27DF-6D6F9E2A2E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457200"/>
            <a:ext cx="3913188" cy="5791200"/>
          </a:xfrm>
          <a:prstGeom prst="rect">
            <a:avLst/>
          </a:prstGeom>
          <a:noFill/>
          <a:extLst>
            <a:ext uri="{909E8E84-426E-40DD-AFC4-6F175D3DCCD1}">
              <a14:hiddenFill xmlns:a14="http://schemas.microsoft.com/office/drawing/2010/main">
                <a:solidFill>
                  <a:srgbClr val="FFFFFF"/>
                </a:solidFill>
              </a14:hiddenFill>
            </a:ext>
          </a:extLst>
        </p:spPr>
      </p:pic>
      <p:sp>
        <p:nvSpPr>
          <p:cNvPr id="198660" name="Text Box 4">
            <a:extLst>
              <a:ext uri="{FF2B5EF4-FFF2-40B4-BE49-F238E27FC236}">
                <a16:creationId xmlns:a16="http://schemas.microsoft.com/office/drawing/2014/main" id="{2D30304E-1AAC-88A3-FD33-CA8290500FEA}"/>
              </a:ext>
            </a:extLst>
          </p:cNvPr>
          <p:cNvSpPr txBox="1">
            <a:spLocks noChangeArrowheads="1"/>
          </p:cNvSpPr>
          <p:nvPr/>
        </p:nvSpPr>
        <p:spPr bwMode="auto">
          <a:xfrm rot="-5400000">
            <a:off x="291306" y="2985295"/>
            <a:ext cx="34448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Potential energy (kJ/mol)</a:t>
            </a:r>
          </a:p>
        </p:txBody>
      </p:sp>
      <p:sp>
        <p:nvSpPr>
          <p:cNvPr id="198661" name="Text Box 5">
            <a:extLst>
              <a:ext uri="{FF2B5EF4-FFF2-40B4-BE49-F238E27FC236}">
                <a16:creationId xmlns:a16="http://schemas.microsoft.com/office/drawing/2014/main" id="{94F9740C-F617-5227-4F13-451461671A2B}"/>
              </a:ext>
            </a:extLst>
          </p:cNvPr>
          <p:cNvSpPr txBox="1">
            <a:spLocks noChangeArrowheads="1"/>
          </p:cNvSpPr>
          <p:nvPr/>
        </p:nvSpPr>
        <p:spPr bwMode="auto">
          <a:xfrm>
            <a:off x="6248400" y="3352800"/>
            <a:ext cx="220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Separation (Å)</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1" name="Text Box 5">
            <a:extLst>
              <a:ext uri="{FF2B5EF4-FFF2-40B4-BE49-F238E27FC236}">
                <a16:creationId xmlns:a16="http://schemas.microsoft.com/office/drawing/2014/main" id="{F29D5C79-0EC5-B71E-B0B7-24829755E2E8}"/>
              </a:ext>
            </a:extLst>
          </p:cNvPr>
          <p:cNvSpPr txBox="1">
            <a:spLocks noChangeArrowheads="1"/>
          </p:cNvSpPr>
          <p:nvPr/>
        </p:nvSpPr>
        <p:spPr bwMode="auto">
          <a:xfrm>
            <a:off x="304800" y="457200"/>
            <a:ext cx="8153400" cy="429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a:cs typeface="Times" panose="02020603050405020304" pitchFamily="18" charset="0"/>
              </a:rPr>
              <a:t>It is also possible that, as two atoms come closer, one electron is transferred to the other atom.</a:t>
            </a:r>
          </a:p>
          <a:p>
            <a:endParaRPr lang="en-US" altLang="en-US" sz="2400" b="1">
              <a:cs typeface="Times" panose="02020603050405020304" pitchFamily="18" charset="0"/>
            </a:endParaRPr>
          </a:p>
          <a:p>
            <a:r>
              <a:rPr lang="en-US" altLang="en-US" sz="2400" b="1">
                <a:cs typeface="Times" panose="02020603050405020304" pitchFamily="18" charset="0"/>
              </a:rPr>
              <a:t>The atom that gives up an electron acquires a +1 charge and the other atom, which accepts the electron acquires a –1 charge.</a:t>
            </a:r>
          </a:p>
          <a:p>
            <a:endParaRPr lang="en-US" altLang="en-US" sz="2400" b="1">
              <a:cs typeface="Times" panose="02020603050405020304" pitchFamily="18" charset="0"/>
            </a:endParaRPr>
          </a:p>
          <a:p>
            <a:r>
              <a:rPr lang="en-US" altLang="en-US" sz="2400" b="1">
                <a:cs typeface="Times" panose="02020603050405020304" pitchFamily="18" charset="0"/>
              </a:rPr>
              <a:t>The two atoms are attracted to each other through Coulombic interactions – opposite charges attract – resulting in an IONIC bond.</a:t>
            </a:r>
          </a:p>
          <a:p>
            <a:pPr>
              <a:spcBef>
                <a:spcPct val="50000"/>
              </a:spcBef>
            </a:pPr>
            <a:endParaRPr lang="en-US" altLang="en-US" sz="2400">
              <a:latin typeface="Times" panose="02020603050405020304" pitchFamily="18" charset="0"/>
            </a:endParaRPr>
          </a:p>
        </p:txBody>
      </p:sp>
      <p:sp>
        <p:nvSpPr>
          <p:cNvPr id="80902" name="Text Box 6">
            <a:hlinkClick r:id="rId3" action="ppaction://hlinkfile"/>
            <a:extLst>
              <a:ext uri="{FF2B5EF4-FFF2-40B4-BE49-F238E27FC236}">
                <a16:creationId xmlns:a16="http://schemas.microsoft.com/office/drawing/2014/main" id="{ED61770C-0C6C-6B8B-698D-F4467292C282}"/>
              </a:ext>
            </a:extLst>
          </p:cNvPr>
          <p:cNvSpPr txBox="1">
            <a:spLocks noChangeArrowheads="1"/>
          </p:cNvSpPr>
          <p:nvPr/>
        </p:nvSpPr>
        <p:spPr bwMode="auto">
          <a:xfrm>
            <a:off x="7543800" y="6491288"/>
            <a:ext cx="1447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Animation</a:t>
            </a:r>
            <a:endParaRPr lang="en-US" altLang="en-US" sz="2400">
              <a:latin typeface="Times"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0" name="Picture 2">
            <a:extLst>
              <a:ext uri="{FF2B5EF4-FFF2-40B4-BE49-F238E27FC236}">
                <a16:creationId xmlns:a16="http://schemas.microsoft.com/office/drawing/2014/main" id="{72EBC839-0FB5-D7CF-38F5-56F97ACC0B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533400"/>
            <a:ext cx="3913188" cy="5791200"/>
          </a:xfrm>
          <a:prstGeom prst="rect">
            <a:avLst/>
          </a:prstGeom>
          <a:noFill/>
          <a:extLst>
            <a:ext uri="{909E8E84-426E-40DD-AFC4-6F175D3DCCD1}">
              <a14:hiddenFill xmlns:a14="http://schemas.microsoft.com/office/drawing/2010/main">
                <a:solidFill>
                  <a:srgbClr val="FFFFFF"/>
                </a:solidFill>
              </a14:hiddenFill>
            </a:ext>
          </a:extLst>
        </p:spPr>
      </p:pic>
      <p:sp>
        <p:nvSpPr>
          <p:cNvPr id="201731" name="Text Box 3">
            <a:extLst>
              <a:ext uri="{FF2B5EF4-FFF2-40B4-BE49-F238E27FC236}">
                <a16:creationId xmlns:a16="http://schemas.microsoft.com/office/drawing/2014/main" id="{E73A3BC2-1365-2E60-28C6-D7D370AECAC9}"/>
              </a:ext>
            </a:extLst>
          </p:cNvPr>
          <p:cNvSpPr txBox="1">
            <a:spLocks noChangeArrowheads="1"/>
          </p:cNvSpPr>
          <p:nvPr/>
        </p:nvSpPr>
        <p:spPr bwMode="auto">
          <a:xfrm rot="-5400000">
            <a:off x="137319" y="2986881"/>
            <a:ext cx="34448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Potential energy (kJ/mol)</a:t>
            </a:r>
          </a:p>
        </p:txBody>
      </p:sp>
      <p:sp>
        <p:nvSpPr>
          <p:cNvPr id="201732" name="Text Box 4">
            <a:extLst>
              <a:ext uri="{FF2B5EF4-FFF2-40B4-BE49-F238E27FC236}">
                <a16:creationId xmlns:a16="http://schemas.microsoft.com/office/drawing/2014/main" id="{2E7CACAA-BEBC-9A3A-D7F3-36EEE5467F5F}"/>
              </a:ext>
            </a:extLst>
          </p:cNvPr>
          <p:cNvSpPr txBox="1">
            <a:spLocks noChangeArrowheads="1"/>
          </p:cNvSpPr>
          <p:nvPr/>
        </p:nvSpPr>
        <p:spPr bwMode="auto">
          <a:xfrm>
            <a:off x="6019800" y="3352800"/>
            <a:ext cx="220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Separation (Å)</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B44BE018-AA2D-DD6A-5919-7CCB4CD97829}"/>
              </a:ext>
            </a:extLst>
          </p:cNvPr>
          <p:cNvSpPr>
            <a:spLocks noGrp="1" noChangeArrowheads="1"/>
          </p:cNvSpPr>
          <p:nvPr>
            <p:ph type="subTitle" idx="1"/>
          </p:nvPr>
        </p:nvSpPr>
        <p:spPr>
          <a:xfrm>
            <a:off x="0" y="152400"/>
            <a:ext cx="9144000" cy="6248400"/>
          </a:xfrm>
        </p:spPr>
        <p:txBody>
          <a:bodyPr/>
          <a:lstStyle/>
          <a:p>
            <a:pPr algn="l"/>
            <a:r>
              <a:rPr lang="en-US" altLang="en-US" b="1">
                <a:latin typeface="Arial" panose="020B0604020202020204" pitchFamily="34" charset="0"/>
                <a:cs typeface="Times" panose="02020603050405020304" pitchFamily="18" charset="0"/>
              </a:rPr>
              <a:t>What factors determine if an atom forms a covalent or ionic bond with another atom?</a:t>
            </a:r>
          </a:p>
          <a:p>
            <a:pPr algn="l"/>
            <a:endParaRPr lang="en-US" altLang="en-US" b="1">
              <a:latin typeface="Arial" panose="020B0604020202020204" pitchFamily="34" charset="0"/>
              <a:cs typeface="Times" panose="02020603050405020304" pitchFamily="18" charset="0"/>
            </a:endParaRPr>
          </a:p>
          <a:p>
            <a:pPr algn="l"/>
            <a:r>
              <a:rPr lang="en-US" altLang="en-US" b="1">
                <a:latin typeface="Arial" panose="020B0604020202020204" pitchFamily="34" charset="0"/>
                <a:cs typeface="Times" panose="02020603050405020304" pitchFamily="18" charset="0"/>
              </a:rPr>
              <a:t>The number of electrons in an atom, particularly the number of the electrons furthest away from the nucleus determines the atom’s reactivity and hence its tendency to form covalent or ionic bonds.  </a:t>
            </a:r>
          </a:p>
          <a:p>
            <a:pPr algn="l"/>
            <a:endParaRPr lang="en-US" altLang="en-US" b="1">
              <a:latin typeface="Arial" panose="020B0604020202020204" pitchFamily="34" charset="0"/>
              <a:cs typeface="Times" panose="02020603050405020304" pitchFamily="18" charset="0"/>
            </a:endParaRPr>
          </a:p>
          <a:p>
            <a:pPr algn="l"/>
            <a:r>
              <a:rPr lang="en-US" altLang="en-US" b="1">
                <a:latin typeface="Arial" panose="020B0604020202020204" pitchFamily="34" charset="0"/>
                <a:cs typeface="Times" panose="02020603050405020304" pitchFamily="18" charset="0"/>
              </a:rPr>
              <a:t>These outermost electrons are the one’s that are more likely to “feel” the presence of other atoms and hence the one’s involved in bonding i.e. in reactions.</a:t>
            </a:r>
          </a:p>
          <a:p>
            <a:pPr algn="l"/>
            <a:endParaRPr lang="en-US" altLang="en-US" b="1">
              <a:latin typeface="Arial" panose="020B0604020202020204" pitchFamily="34" charset="0"/>
              <a:cs typeface="Times" panose="02020603050405020304" pitchFamily="18" charset="0"/>
            </a:endParaRPr>
          </a:p>
          <a:p>
            <a:pPr algn="l"/>
            <a:r>
              <a:rPr lang="en-US" altLang="en-US" b="1">
                <a:latin typeface="Arial" panose="020B0604020202020204" pitchFamily="34" charset="0"/>
                <a:cs typeface="Times" panose="02020603050405020304" pitchFamily="18" charset="0"/>
              </a:rPr>
              <a:t>Chemistry of an element depends almost entirely on the number of electrons, and hence its atomic number.</a:t>
            </a:r>
          </a:p>
          <a:p>
            <a:pPr algn="l"/>
            <a:endParaRPr lang="en-US" altLang="en-US" b="1">
              <a:latin typeface="Arial" panose="020B0604020202020204" pitchFamily="34" charset="0"/>
              <a:cs typeface="Times"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23303E2F-1910-15AF-C4AE-CD8733772ED5}"/>
              </a:ext>
            </a:extLst>
          </p:cNvPr>
          <p:cNvSpPr>
            <a:spLocks noGrp="1" noChangeArrowheads="1"/>
          </p:cNvSpPr>
          <p:nvPr>
            <p:ph type="subTitle" idx="1"/>
          </p:nvPr>
        </p:nvSpPr>
        <p:spPr>
          <a:xfrm>
            <a:off x="2514600" y="0"/>
            <a:ext cx="3810000" cy="533400"/>
          </a:xfrm>
        </p:spPr>
        <p:txBody>
          <a:bodyPr/>
          <a:lstStyle/>
          <a:p>
            <a:pPr algn="l"/>
            <a:r>
              <a:rPr lang="en-US" altLang="en-US" b="1">
                <a:solidFill>
                  <a:schemeClr val="tx2"/>
                </a:solidFill>
                <a:latin typeface="Arial" panose="020B0604020202020204" pitchFamily="34" charset="0"/>
                <a:cs typeface="Times" panose="02020603050405020304" pitchFamily="18" charset="0"/>
              </a:rPr>
              <a:t>THE PERIODIC TABLE</a:t>
            </a:r>
            <a:endParaRPr lang="en-US" altLang="en-US" b="1">
              <a:latin typeface="Arial" panose="020B0604020202020204" pitchFamily="34" charset="0"/>
              <a:cs typeface="Times" panose="02020603050405020304" pitchFamily="18" charset="0"/>
            </a:endParaRPr>
          </a:p>
          <a:p>
            <a:pPr algn="l"/>
            <a:endParaRPr lang="en-US" altLang="en-US" b="1">
              <a:latin typeface="Arial" panose="020B0604020202020204" pitchFamily="34" charset="0"/>
              <a:cs typeface="Times" panose="02020603050405020304" pitchFamily="18" charset="0"/>
            </a:endParaRPr>
          </a:p>
          <a:p>
            <a:pPr algn="l"/>
            <a:endParaRPr lang="en-US" altLang="en-US" b="1">
              <a:latin typeface="Arial" panose="020B0604020202020204" pitchFamily="34" charset="0"/>
              <a:cs typeface="Times" panose="02020603050405020304" pitchFamily="18" charset="0"/>
            </a:endParaRPr>
          </a:p>
        </p:txBody>
      </p:sp>
      <p:sp>
        <p:nvSpPr>
          <p:cNvPr id="82949" name="Text Box 5">
            <a:extLst>
              <a:ext uri="{FF2B5EF4-FFF2-40B4-BE49-F238E27FC236}">
                <a16:creationId xmlns:a16="http://schemas.microsoft.com/office/drawing/2014/main" id="{EF8688AF-53EC-E7A0-BAE9-05BD1ACC5B33}"/>
              </a:ext>
            </a:extLst>
          </p:cNvPr>
          <p:cNvSpPr txBox="1">
            <a:spLocks noChangeArrowheads="1"/>
          </p:cNvSpPr>
          <p:nvPr/>
        </p:nvSpPr>
        <p:spPr bwMode="auto">
          <a:xfrm>
            <a:off x="0" y="838200"/>
            <a:ext cx="9144000" cy="392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a:cs typeface="Times" panose="02020603050405020304" pitchFamily="18" charset="0"/>
              </a:rPr>
              <a:t>By the late 1800’s it was realized that elements could be grouped by similar chemical properties and that the </a:t>
            </a:r>
            <a:r>
              <a:rPr lang="en-US" altLang="en-US" sz="2400" b="1">
                <a:solidFill>
                  <a:schemeClr val="tx2"/>
                </a:solidFill>
                <a:cs typeface="Times" panose="02020603050405020304" pitchFamily="18" charset="0"/>
              </a:rPr>
              <a:t>chemical and physical properties of elements are periodic functions of their atomic numbers</a:t>
            </a:r>
            <a:r>
              <a:rPr lang="en-US" altLang="en-US" sz="2400" b="1">
                <a:cs typeface="Times" panose="02020603050405020304" pitchFamily="18" charset="0"/>
              </a:rPr>
              <a:t> – </a:t>
            </a:r>
            <a:r>
              <a:rPr lang="en-US" altLang="en-US" sz="2400" b="1">
                <a:solidFill>
                  <a:schemeClr val="tx2"/>
                </a:solidFill>
                <a:cs typeface="Times" panose="02020603050405020304" pitchFamily="18" charset="0"/>
              </a:rPr>
              <a:t>PERIODIC LAW</a:t>
            </a:r>
            <a:r>
              <a:rPr lang="en-US" altLang="en-US" sz="2400" b="1">
                <a:cs typeface="Times" panose="02020603050405020304" pitchFamily="18" charset="0"/>
              </a:rPr>
              <a:t>.</a:t>
            </a:r>
          </a:p>
          <a:p>
            <a:endParaRPr lang="en-US" altLang="en-US" sz="2400" b="1">
              <a:cs typeface="Times" panose="02020603050405020304" pitchFamily="18" charset="0"/>
            </a:endParaRPr>
          </a:p>
          <a:p>
            <a:r>
              <a:rPr lang="en-US" altLang="en-US" sz="2400" b="1">
                <a:cs typeface="Times" panose="02020603050405020304" pitchFamily="18" charset="0"/>
              </a:rPr>
              <a:t>The arrangements of the elements in order of increasing atomic number, with elements having similar properties placed in a vertical column, is called the PERIODIC TABLE.</a:t>
            </a:r>
            <a:r>
              <a:rPr lang="en-US" altLang="en-US" sz="2400">
                <a:cs typeface="Times" panose="02020603050405020304" pitchFamily="18" charset="0"/>
              </a:rPr>
              <a:t>  </a:t>
            </a:r>
          </a:p>
          <a:p>
            <a:endParaRPr lang="en-US" altLang="en-US" sz="2400">
              <a:cs typeface="Times" panose="02020603050405020304" pitchFamily="18" charset="0"/>
            </a:endParaRPr>
          </a:p>
          <a:p>
            <a:pPr>
              <a:spcBef>
                <a:spcPct val="50000"/>
              </a:spcBef>
            </a:pPr>
            <a:endParaRPr lang="en-US" altLang="en-US" sz="2400">
              <a:latin typeface="Times" panose="02020603050405020304" pitchFamily="18" charset="0"/>
            </a:endParaRPr>
          </a:p>
        </p:txBody>
      </p:sp>
    </p:spTree>
  </p:cSld>
  <p:clrMapOvr>
    <a:masterClrMapping/>
  </p:clrMapOvr>
</p:sld>
</file>

<file path=ppt/theme/theme1.xml><?xml version="1.0" encoding="utf-8"?>
<a:theme xmlns:a="http://schemas.openxmlformats.org/drawingml/2006/main" name="Blank Presentation">
  <a:themeElements>
    <a:clrScheme name="">
      <a:dk1>
        <a:srgbClr val="000000"/>
      </a:dk1>
      <a:lt1>
        <a:srgbClr val="FFFFFF"/>
      </a:lt1>
      <a:dk2>
        <a:srgbClr val="000099"/>
      </a:dk2>
      <a:lt2>
        <a:srgbClr val="FFFF00"/>
      </a:lt2>
      <a:accent1>
        <a:srgbClr val="FF9900"/>
      </a:accent1>
      <a:accent2>
        <a:srgbClr val="00FFFF"/>
      </a:accent2>
      <a:accent3>
        <a:srgbClr val="AAAACA"/>
      </a:accent3>
      <a:accent4>
        <a:srgbClr val="DADADA"/>
      </a:accent4>
      <a:accent5>
        <a:srgbClr val="FFCAAA"/>
      </a:accent5>
      <a:accent6>
        <a:srgbClr val="00E7E7"/>
      </a:accent6>
      <a:hlink>
        <a:srgbClr val="FF0000"/>
      </a:hlink>
      <a:folHlink>
        <a:srgbClr val="969696"/>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Macintosh HD:Applications:Microsoft Office 98:Templates:Blank Presentation</Template>
  <TotalTime>1784</TotalTime>
  <Words>1950</Words>
  <Application>Microsoft Office PowerPoint</Application>
  <PresentationFormat>On-screen Show (4:3)</PresentationFormat>
  <Paragraphs>259</Paragraphs>
  <Slides>38</Slides>
  <Notes>38</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3" baseType="lpstr">
      <vt:lpstr>Times</vt:lpstr>
      <vt:lpstr>Arial</vt:lpstr>
      <vt:lpstr>Wingdings</vt:lpstr>
      <vt:lpstr>Blank Presentation</vt:lpstr>
      <vt:lpstr>Microsoft Excel Worksheet</vt:lpstr>
      <vt:lpstr>PowerPoint Presentation</vt:lpstr>
      <vt:lpstr>Chemical Bonding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Columbia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Matter and Measurement</dc:title>
  <dc:creator>B. Venkataraman</dc:creator>
  <cp:lastModifiedBy>Nayan GRIFFITHS</cp:lastModifiedBy>
  <cp:revision>304</cp:revision>
  <cp:lastPrinted>2000-09-20T18:35:52Z</cp:lastPrinted>
  <dcterms:created xsi:type="dcterms:W3CDTF">2000-08-21T17:10:42Z</dcterms:created>
  <dcterms:modified xsi:type="dcterms:W3CDTF">2023-05-23T20:58:23Z</dcterms:modified>
</cp:coreProperties>
</file>